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50"/>
  </p:notesMasterIdLst>
  <p:handoutMasterIdLst>
    <p:handoutMasterId r:id="rId51"/>
  </p:handoutMasterIdLst>
  <p:sldIdLst>
    <p:sldId id="350" r:id="rId5"/>
    <p:sldId id="352" r:id="rId6"/>
    <p:sldId id="399" r:id="rId7"/>
    <p:sldId id="361" r:id="rId8"/>
    <p:sldId id="366" r:id="rId9"/>
    <p:sldId id="400" r:id="rId10"/>
    <p:sldId id="402" r:id="rId11"/>
    <p:sldId id="406" r:id="rId12"/>
    <p:sldId id="418" r:id="rId13"/>
    <p:sldId id="420" r:id="rId14"/>
    <p:sldId id="379" r:id="rId15"/>
    <p:sldId id="376" r:id="rId16"/>
    <p:sldId id="403" r:id="rId17"/>
    <p:sldId id="404" r:id="rId18"/>
    <p:sldId id="405" r:id="rId19"/>
    <p:sldId id="393" r:id="rId20"/>
    <p:sldId id="415" r:id="rId21"/>
    <p:sldId id="368" r:id="rId22"/>
    <p:sldId id="407" r:id="rId23"/>
    <p:sldId id="372" r:id="rId24"/>
    <p:sldId id="370" r:id="rId25"/>
    <p:sldId id="417" r:id="rId26"/>
    <p:sldId id="369" r:id="rId27"/>
    <p:sldId id="409" r:id="rId28"/>
    <p:sldId id="410" r:id="rId29"/>
    <p:sldId id="411" r:id="rId30"/>
    <p:sldId id="412" r:id="rId31"/>
    <p:sldId id="424" r:id="rId32"/>
    <p:sldId id="382" r:id="rId33"/>
    <p:sldId id="383" r:id="rId34"/>
    <p:sldId id="384" r:id="rId35"/>
    <p:sldId id="413" r:id="rId36"/>
    <p:sldId id="387" r:id="rId37"/>
    <p:sldId id="421" r:id="rId38"/>
    <p:sldId id="414" r:id="rId39"/>
    <p:sldId id="422" r:id="rId40"/>
    <p:sldId id="388" r:id="rId41"/>
    <p:sldId id="389" r:id="rId42"/>
    <p:sldId id="423" r:id="rId43"/>
    <p:sldId id="425" r:id="rId44"/>
    <p:sldId id="391" r:id="rId45"/>
    <p:sldId id="392" r:id="rId46"/>
    <p:sldId id="419" r:id="rId47"/>
    <p:sldId id="390" r:id="rId48"/>
    <p:sldId id="34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2FE197-E5FC-4437-A25D-2C7E8766A367}" v="278" dt="2023-04-17T11:13:53.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9917" autoAdjust="0"/>
  </p:normalViewPr>
  <p:slideViewPr>
    <p:cSldViewPr snapToGrid="0">
      <p:cViewPr varScale="1">
        <p:scale>
          <a:sx n="98" d="100"/>
          <a:sy n="98" d="100"/>
        </p:scale>
        <p:origin x="1200" y="84"/>
      </p:cViewPr>
      <p:guideLst/>
    </p:cSldViewPr>
  </p:slideViewPr>
  <p:notesTextViewPr>
    <p:cViewPr>
      <p:scale>
        <a:sx n="150" d="100"/>
        <a:sy n="150" d="100"/>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dok, Nati" userId="f5e44b51-c55e-48aa-aece-8eca1a127abd" providerId="ADAL" clId="{2B2FE197-E5FC-4437-A25D-2C7E8766A367}"/>
    <pc:docChg chg="undo redo custSel addSld delSld modSld sldOrd">
      <pc:chgData name="Zadok, Nati" userId="f5e44b51-c55e-48aa-aece-8eca1a127abd" providerId="ADAL" clId="{2B2FE197-E5FC-4437-A25D-2C7E8766A367}" dt="2023-04-17T11:13:59.453" v="5429" actId="1076"/>
      <pc:docMkLst>
        <pc:docMk/>
      </pc:docMkLst>
      <pc:sldChg chg="addSp delSp modSp mod">
        <pc:chgData name="Zadok, Nati" userId="f5e44b51-c55e-48aa-aece-8eca1a127abd" providerId="ADAL" clId="{2B2FE197-E5FC-4437-A25D-2C7E8766A367}" dt="2023-04-17T11:13:59.453" v="5429" actId="1076"/>
        <pc:sldMkLst>
          <pc:docMk/>
          <pc:sldMk cId="2336677316" sldId="343"/>
        </pc:sldMkLst>
        <pc:spChg chg="add mod">
          <ac:chgData name="Zadok, Nati" userId="f5e44b51-c55e-48aa-aece-8eca1a127abd" providerId="ADAL" clId="{2B2FE197-E5FC-4437-A25D-2C7E8766A367}" dt="2023-04-17T11:13:59.453" v="5429" actId="1076"/>
          <ac:spMkLst>
            <pc:docMk/>
            <pc:sldMk cId="2336677316" sldId="343"/>
            <ac:spMk id="3" creationId="{E17A2F1F-F8B5-1668-B7E4-96F14FA5CFC2}"/>
          </ac:spMkLst>
        </pc:spChg>
        <pc:spChg chg="add del mod">
          <ac:chgData name="Zadok, Nati" userId="f5e44b51-c55e-48aa-aece-8eca1a127abd" providerId="ADAL" clId="{2B2FE197-E5FC-4437-A25D-2C7E8766A367}" dt="2023-01-25T09:09:25.590" v="3079" actId="478"/>
          <ac:spMkLst>
            <pc:docMk/>
            <pc:sldMk cId="2336677316" sldId="343"/>
            <ac:spMk id="4" creationId="{E7AAFA53-7C18-4E8A-9BD7-D6C6F257BFB0}"/>
          </ac:spMkLst>
        </pc:spChg>
        <pc:spChg chg="add del mod">
          <ac:chgData name="Zadok, Nati" userId="f5e44b51-c55e-48aa-aece-8eca1a127abd" providerId="ADAL" clId="{2B2FE197-E5FC-4437-A25D-2C7E8766A367}" dt="2023-01-25T09:09:28.399" v="3080" actId="478"/>
          <ac:spMkLst>
            <pc:docMk/>
            <pc:sldMk cId="2336677316" sldId="343"/>
            <ac:spMk id="6" creationId="{98320D45-CE19-42AB-A4FA-00630546B145}"/>
          </ac:spMkLst>
        </pc:spChg>
        <pc:spChg chg="del">
          <ac:chgData name="Zadok, Nati" userId="f5e44b51-c55e-48aa-aece-8eca1a127abd" providerId="ADAL" clId="{2B2FE197-E5FC-4437-A25D-2C7E8766A367}" dt="2023-01-25T09:05:07.291" v="3075" actId="478"/>
          <ac:spMkLst>
            <pc:docMk/>
            <pc:sldMk cId="2336677316" sldId="343"/>
            <ac:spMk id="9" creationId="{76767661-63CB-A645-82F2-3B860E338B67}"/>
          </ac:spMkLst>
        </pc:spChg>
        <pc:spChg chg="del">
          <ac:chgData name="Zadok, Nati" userId="f5e44b51-c55e-48aa-aece-8eca1a127abd" providerId="ADAL" clId="{2B2FE197-E5FC-4437-A25D-2C7E8766A367}" dt="2023-01-25T09:05:04.514" v="3074" actId="478"/>
          <ac:spMkLst>
            <pc:docMk/>
            <pc:sldMk cId="2336677316" sldId="343"/>
            <ac:spMk id="11" creationId="{F0F25866-5DB1-334A-8037-692579FBDE39}"/>
          </ac:spMkLst>
        </pc:spChg>
      </pc:sldChg>
      <pc:sldChg chg="modSp mod">
        <pc:chgData name="Zadok, Nati" userId="f5e44b51-c55e-48aa-aece-8eca1a127abd" providerId="ADAL" clId="{2B2FE197-E5FC-4437-A25D-2C7E8766A367}" dt="2023-03-21T08:30:52.778" v="5362" actId="255"/>
        <pc:sldMkLst>
          <pc:docMk/>
          <pc:sldMk cId="2960950710" sldId="350"/>
        </pc:sldMkLst>
        <pc:spChg chg="mod">
          <ac:chgData name="Zadok, Nati" userId="f5e44b51-c55e-48aa-aece-8eca1a127abd" providerId="ADAL" clId="{2B2FE197-E5FC-4437-A25D-2C7E8766A367}" dt="2023-03-21T08:30:52.778" v="5362" actId="255"/>
          <ac:spMkLst>
            <pc:docMk/>
            <pc:sldMk cId="2960950710" sldId="350"/>
            <ac:spMk id="3" creationId="{F18E61D8-31A3-2D45-8E25-CBE846E26E1C}"/>
          </ac:spMkLst>
        </pc:spChg>
      </pc:sldChg>
      <pc:sldChg chg="addSp delSp modSp mod">
        <pc:chgData name="Zadok, Nati" userId="f5e44b51-c55e-48aa-aece-8eca1a127abd" providerId="ADAL" clId="{2B2FE197-E5FC-4437-A25D-2C7E8766A367}" dt="2023-03-22T08:31:18.184" v="5374" actId="207"/>
        <pc:sldMkLst>
          <pc:docMk/>
          <pc:sldMk cId="289860937" sldId="352"/>
        </pc:sldMkLst>
        <pc:spChg chg="mod">
          <ac:chgData name="Zadok, Nati" userId="f5e44b51-c55e-48aa-aece-8eca1a127abd" providerId="ADAL" clId="{2B2FE197-E5FC-4437-A25D-2C7E8766A367}" dt="2023-01-22T09:29:56.437" v="2965" actId="1076"/>
          <ac:spMkLst>
            <pc:docMk/>
            <pc:sldMk cId="289860937" sldId="352"/>
            <ac:spMk id="2" creationId="{2DD54756-A790-C845-A85F-35391529E591}"/>
          </ac:spMkLst>
        </pc:spChg>
        <pc:spChg chg="del">
          <ac:chgData name="Zadok, Nati" userId="f5e44b51-c55e-48aa-aece-8eca1a127abd" providerId="ADAL" clId="{2B2FE197-E5FC-4437-A25D-2C7E8766A367}" dt="2023-01-22T09:06:43.076" v="2417" actId="478"/>
          <ac:spMkLst>
            <pc:docMk/>
            <pc:sldMk cId="289860937" sldId="352"/>
            <ac:spMk id="3" creationId="{91AA5D8C-0134-F046-A548-3465F817747C}"/>
          </ac:spMkLst>
        </pc:spChg>
        <pc:spChg chg="add mod">
          <ac:chgData name="Zadok, Nati" userId="f5e44b51-c55e-48aa-aece-8eca1a127abd" providerId="ADAL" clId="{2B2FE197-E5FC-4437-A25D-2C7E8766A367}" dt="2023-03-22T08:31:18.184" v="5374" actId="207"/>
          <ac:spMkLst>
            <pc:docMk/>
            <pc:sldMk cId="289860937" sldId="352"/>
            <ac:spMk id="3" creationId="{C1E3E802-3698-9516-351D-07E1703A59F3}"/>
          </ac:spMkLst>
        </pc:spChg>
        <pc:spChg chg="mod">
          <ac:chgData name="Zadok, Nati" userId="f5e44b51-c55e-48aa-aece-8eca1a127abd" providerId="ADAL" clId="{2B2FE197-E5FC-4437-A25D-2C7E8766A367}" dt="2023-01-22T09:15:24.712" v="2705" actId="1076"/>
          <ac:spMkLst>
            <pc:docMk/>
            <pc:sldMk cId="289860937" sldId="352"/>
            <ac:spMk id="4" creationId="{C7EC6698-132B-1143-A2A9-00A97D9572D8}"/>
          </ac:spMkLst>
        </pc:spChg>
        <pc:spChg chg="del">
          <ac:chgData name="Zadok, Nati" userId="f5e44b51-c55e-48aa-aece-8eca1a127abd" providerId="ADAL" clId="{2B2FE197-E5FC-4437-A25D-2C7E8766A367}" dt="2023-01-22T09:09:23.319" v="2537" actId="478"/>
          <ac:spMkLst>
            <pc:docMk/>
            <pc:sldMk cId="289860937" sldId="352"/>
            <ac:spMk id="5" creationId="{6979C7D4-91CF-6443-91D5-65DC860B407D}"/>
          </ac:spMkLst>
        </pc:spChg>
        <pc:spChg chg="mod">
          <ac:chgData name="Zadok, Nati" userId="f5e44b51-c55e-48aa-aece-8eca1a127abd" providerId="ADAL" clId="{2B2FE197-E5FC-4437-A25D-2C7E8766A367}" dt="2023-01-22T09:15:24.712" v="2705" actId="1076"/>
          <ac:spMkLst>
            <pc:docMk/>
            <pc:sldMk cId="289860937" sldId="352"/>
            <ac:spMk id="6" creationId="{C0015C52-08ED-464E-B7E8-24892D9C1319}"/>
          </ac:spMkLst>
        </pc:spChg>
        <pc:spChg chg="del mod">
          <ac:chgData name="Zadok, Nati" userId="f5e44b51-c55e-48aa-aece-8eca1a127abd" providerId="ADAL" clId="{2B2FE197-E5FC-4437-A25D-2C7E8766A367}" dt="2023-01-22T09:11:04.410" v="2601" actId="478"/>
          <ac:spMkLst>
            <pc:docMk/>
            <pc:sldMk cId="289860937" sldId="352"/>
            <ac:spMk id="7" creationId="{3E1C152D-1AA6-9242-B5C9-B06EEE4F9661}"/>
          </ac:spMkLst>
        </pc:spChg>
        <pc:spChg chg="mod">
          <ac:chgData name="Zadok, Nati" userId="f5e44b51-c55e-48aa-aece-8eca1a127abd" providerId="ADAL" clId="{2B2FE197-E5FC-4437-A25D-2C7E8766A367}" dt="2023-01-22T09:15:24.712" v="2705" actId="1076"/>
          <ac:spMkLst>
            <pc:docMk/>
            <pc:sldMk cId="289860937" sldId="352"/>
            <ac:spMk id="8" creationId="{B32B0C1D-C221-7C47-B7D6-77E7BDB41749}"/>
          </ac:spMkLst>
        </pc:spChg>
        <pc:spChg chg="del">
          <ac:chgData name="Zadok, Nati" userId="f5e44b51-c55e-48aa-aece-8eca1a127abd" providerId="ADAL" clId="{2B2FE197-E5FC-4437-A25D-2C7E8766A367}" dt="2023-01-22T09:11:11.061" v="2604" actId="478"/>
          <ac:spMkLst>
            <pc:docMk/>
            <pc:sldMk cId="289860937" sldId="352"/>
            <ac:spMk id="9" creationId="{38FB4732-AB07-C54D-AF44-F8ADB6D2B8B6}"/>
          </ac:spMkLst>
        </pc:spChg>
        <pc:spChg chg="mod">
          <ac:chgData name="Zadok, Nati" userId="f5e44b51-c55e-48aa-aece-8eca1a127abd" providerId="ADAL" clId="{2B2FE197-E5FC-4437-A25D-2C7E8766A367}" dt="2023-01-22T09:15:24.712" v="2705" actId="1076"/>
          <ac:spMkLst>
            <pc:docMk/>
            <pc:sldMk cId="289860937" sldId="352"/>
            <ac:spMk id="10" creationId="{69BD3932-D1D0-1045-BD96-8B26F11B8515}"/>
          </ac:spMkLst>
        </pc:spChg>
        <pc:spChg chg="del">
          <ac:chgData name="Zadok, Nati" userId="f5e44b51-c55e-48aa-aece-8eca1a127abd" providerId="ADAL" clId="{2B2FE197-E5FC-4437-A25D-2C7E8766A367}" dt="2023-01-22T09:11:13.064" v="2606" actId="478"/>
          <ac:spMkLst>
            <pc:docMk/>
            <pc:sldMk cId="289860937" sldId="352"/>
            <ac:spMk id="11" creationId="{7F247A08-A350-EF44-9F10-FC72B5466602}"/>
          </ac:spMkLst>
        </pc:spChg>
        <pc:spChg chg="mod">
          <ac:chgData name="Zadok, Nati" userId="f5e44b51-c55e-48aa-aece-8eca1a127abd" providerId="ADAL" clId="{2B2FE197-E5FC-4437-A25D-2C7E8766A367}" dt="2023-01-22T09:15:38.694" v="2706" actId="1076"/>
          <ac:spMkLst>
            <pc:docMk/>
            <pc:sldMk cId="289860937" sldId="352"/>
            <ac:spMk id="12" creationId="{B115086E-2AC3-4F4D-8F85-104CFA64FECF}"/>
          </ac:spMkLst>
        </pc:spChg>
        <pc:spChg chg="add del mod">
          <ac:chgData name="Zadok, Nati" userId="f5e44b51-c55e-48aa-aece-8eca1a127abd" providerId="ADAL" clId="{2B2FE197-E5FC-4437-A25D-2C7E8766A367}" dt="2023-01-22T09:06:44.444" v="2418" actId="478"/>
          <ac:spMkLst>
            <pc:docMk/>
            <pc:sldMk cId="289860937" sldId="352"/>
            <ac:spMk id="14" creationId="{12F0796D-47C5-4E57-BC16-5B1DC6F49289}"/>
          </ac:spMkLst>
        </pc:spChg>
        <pc:spChg chg="add del mod">
          <ac:chgData name="Zadok, Nati" userId="f5e44b51-c55e-48aa-aece-8eca1a127abd" providerId="ADAL" clId="{2B2FE197-E5FC-4437-A25D-2C7E8766A367}" dt="2023-01-22T09:09:24.628" v="2538" actId="478"/>
          <ac:spMkLst>
            <pc:docMk/>
            <pc:sldMk cId="289860937" sldId="352"/>
            <ac:spMk id="16" creationId="{530848FD-B78B-44BE-96CF-7B7EA859858E}"/>
          </ac:spMkLst>
        </pc:spChg>
        <pc:spChg chg="add mod">
          <ac:chgData name="Zadok, Nati" userId="f5e44b51-c55e-48aa-aece-8eca1a127abd" providerId="ADAL" clId="{2B2FE197-E5FC-4437-A25D-2C7E8766A367}" dt="2023-01-22T09:15:43.186" v="2707" actId="1076"/>
          <ac:spMkLst>
            <pc:docMk/>
            <pc:sldMk cId="289860937" sldId="352"/>
            <ac:spMk id="17" creationId="{61B53006-E2C0-4C87-8D90-CE4C6ED4833C}"/>
          </ac:spMkLst>
        </pc:spChg>
        <pc:spChg chg="add del mod">
          <ac:chgData name="Zadok, Nati" userId="f5e44b51-c55e-48aa-aece-8eca1a127abd" providerId="ADAL" clId="{2B2FE197-E5FC-4437-A25D-2C7E8766A367}" dt="2023-01-22T09:15:51.551" v="2708" actId="1076"/>
          <ac:spMkLst>
            <pc:docMk/>
            <pc:sldMk cId="289860937" sldId="352"/>
            <ac:spMk id="18" creationId="{C130C48F-9829-400C-A3A4-BA8221ABA0F1}"/>
          </ac:spMkLst>
        </pc:spChg>
        <pc:spChg chg="add del mod">
          <ac:chgData name="Zadok, Nati" userId="f5e44b51-c55e-48aa-aece-8eca1a127abd" providerId="ADAL" clId="{2B2FE197-E5FC-4437-A25D-2C7E8766A367}" dt="2023-01-22T09:16:02.117" v="2709" actId="478"/>
          <ac:spMkLst>
            <pc:docMk/>
            <pc:sldMk cId="289860937" sldId="352"/>
            <ac:spMk id="19" creationId="{D5E4F47C-ABD5-4A22-B03D-CEEE877A29CA}"/>
          </ac:spMkLst>
        </pc:spChg>
        <pc:spChg chg="add del mod">
          <ac:chgData name="Zadok, Nati" userId="f5e44b51-c55e-48aa-aece-8eca1a127abd" providerId="ADAL" clId="{2B2FE197-E5FC-4437-A25D-2C7E8766A367}" dt="2023-01-22T09:11:05.518" v="2602" actId="478"/>
          <ac:spMkLst>
            <pc:docMk/>
            <pc:sldMk cId="289860937" sldId="352"/>
            <ac:spMk id="21" creationId="{5CA335C4-1328-4249-AACA-55F433B2E7AF}"/>
          </ac:spMkLst>
        </pc:spChg>
        <pc:spChg chg="add del mod">
          <ac:chgData name="Zadok, Nati" userId="f5e44b51-c55e-48aa-aece-8eca1a127abd" providerId="ADAL" clId="{2B2FE197-E5FC-4437-A25D-2C7E8766A367}" dt="2023-01-22T09:11:11.915" v="2605" actId="478"/>
          <ac:spMkLst>
            <pc:docMk/>
            <pc:sldMk cId="289860937" sldId="352"/>
            <ac:spMk id="23" creationId="{52DBB670-6D54-4A55-822B-3017B242AD30}"/>
          </ac:spMkLst>
        </pc:spChg>
        <pc:spChg chg="add del mod">
          <ac:chgData name="Zadok, Nati" userId="f5e44b51-c55e-48aa-aece-8eca1a127abd" providerId="ADAL" clId="{2B2FE197-E5FC-4437-A25D-2C7E8766A367}" dt="2023-01-22T09:11:13.940" v="2607" actId="478"/>
          <ac:spMkLst>
            <pc:docMk/>
            <pc:sldMk cId="289860937" sldId="352"/>
            <ac:spMk id="25" creationId="{B14BF698-9C74-455C-AE8D-49BC9D5A70E6}"/>
          </ac:spMkLst>
        </pc:spChg>
        <pc:spChg chg="add mod">
          <ac:chgData name="Zadok, Nati" userId="f5e44b51-c55e-48aa-aece-8eca1a127abd" providerId="ADAL" clId="{2B2FE197-E5FC-4437-A25D-2C7E8766A367}" dt="2023-01-22T09:13:23.071" v="2649" actId="1076"/>
          <ac:spMkLst>
            <pc:docMk/>
            <pc:sldMk cId="289860937" sldId="352"/>
            <ac:spMk id="26" creationId="{039CDBD5-5238-4239-9D42-94C0B7F6A32F}"/>
          </ac:spMkLst>
        </pc:spChg>
        <pc:spChg chg="add mod">
          <ac:chgData name="Zadok, Nati" userId="f5e44b51-c55e-48aa-aece-8eca1a127abd" providerId="ADAL" clId="{2B2FE197-E5FC-4437-A25D-2C7E8766A367}" dt="2023-01-22T09:13:59.425" v="2675" actId="20577"/>
          <ac:spMkLst>
            <pc:docMk/>
            <pc:sldMk cId="289860937" sldId="352"/>
            <ac:spMk id="27" creationId="{D8E524DE-2341-4B3C-B7F2-3EB393CD6F0D}"/>
          </ac:spMkLst>
        </pc:spChg>
        <pc:spChg chg="add del mod">
          <ac:chgData name="Zadok, Nati" userId="f5e44b51-c55e-48aa-aece-8eca1a127abd" providerId="ADAL" clId="{2B2FE197-E5FC-4437-A25D-2C7E8766A367}" dt="2023-01-22T09:14:54.711" v="2688" actId="478"/>
          <ac:spMkLst>
            <pc:docMk/>
            <pc:sldMk cId="289860937" sldId="352"/>
            <ac:spMk id="28" creationId="{3703DF42-38D8-4068-A98A-D3E4F11A1B45}"/>
          </ac:spMkLst>
        </pc:spChg>
        <pc:spChg chg="add mod">
          <ac:chgData name="Zadok, Nati" userId="f5e44b51-c55e-48aa-aece-8eca1a127abd" providerId="ADAL" clId="{2B2FE197-E5FC-4437-A25D-2C7E8766A367}" dt="2023-01-22T09:17:35.698" v="2767" actId="20577"/>
          <ac:spMkLst>
            <pc:docMk/>
            <pc:sldMk cId="289860937" sldId="352"/>
            <ac:spMk id="29" creationId="{E1CBBA1A-2E9D-42CA-B7B4-8D8B84C22CBA}"/>
          </ac:spMkLst>
        </pc:spChg>
        <pc:spChg chg="add mod">
          <ac:chgData name="Zadok, Nati" userId="f5e44b51-c55e-48aa-aece-8eca1a127abd" providerId="ADAL" clId="{2B2FE197-E5FC-4437-A25D-2C7E8766A367}" dt="2023-01-22T09:16:36.131" v="2736" actId="20577"/>
          <ac:spMkLst>
            <pc:docMk/>
            <pc:sldMk cId="289860937" sldId="352"/>
            <ac:spMk id="30" creationId="{AA870A8A-8CA8-423B-A1C0-BB90DF9A32C9}"/>
          </ac:spMkLst>
        </pc:spChg>
        <pc:spChg chg="add mod">
          <ac:chgData name="Zadok, Nati" userId="f5e44b51-c55e-48aa-aece-8eca1a127abd" providerId="ADAL" clId="{2B2FE197-E5FC-4437-A25D-2C7E8766A367}" dt="2023-01-22T09:17:39.411" v="2769" actId="20577"/>
          <ac:spMkLst>
            <pc:docMk/>
            <pc:sldMk cId="289860937" sldId="352"/>
            <ac:spMk id="31" creationId="{2694E120-6497-41BD-92D0-251E3868E54D}"/>
          </ac:spMkLst>
        </pc:spChg>
        <pc:spChg chg="add mod">
          <ac:chgData name="Zadok, Nati" userId="f5e44b51-c55e-48aa-aece-8eca1a127abd" providerId="ADAL" clId="{2B2FE197-E5FC-4437-A25D-2C7E8766A367}" dt="2023-01-22T09:18:05.631" v="2786" actId="20577"/>
          <ac:spMkLst>
            <pc:docMk/>
            <pc:sldMk cId="289860937" sldId="352"/>
            <ac:spMk id="32" creationId="{E2C74737-E797-4836-801C-A1B19F80A0B3}"/>
          </ac:spMkLst>
        </pc:spChg>
        <pc:spChg chg="add mod">
          <ac:chgData name="Zadok, Nati" userId="f5e44b51-c55e-48aa-aece-8eca1a127abd" providerId="ADAL" clId="{2B2FE197-E5FC-4437-A25D-2C7E8766A367}" dt="2023-01-22T09:18:30.037" v="2795" actId="20577"/>
          <ac:spMkLst>
            <pc:docMk/>
            <pc:sldMk cId="289860937" sldId="352"/>
            <ac:spMk id="33" creationId="{A83841CF-216F-485C-ACBD-03D531EB0C4B}"/>
          </ac:spMkLst>
        </pc:spChg>
        <pc:spChg chg="add mod">
          <ac:chgData name="Zadok, Nati" userId="f5e44b51-c55e-48aa-aece-8eca1a127abd" providerId="ADAL" clId="{2B2FE197-E5FC-4437-A25D-2C7E8766A367}" dt="2023-01-22T09:18:23.699" v="2792" actId="20577"/>
          <ac:spMkLst>
            <pc:docMk/>
            <pc:sldMk cId="289860937" sldId="352"/>
            <ac:spMk id="34" creationId="{913D343C-8B56-4068-B730-E6417E2231E2}"/>
          </ac:spMkLst>
        </pc:spChg>
        <pc:spChg chg="add mod">
          <ac:chgData name="Zadok, Nati" userId="f5e44b51-c55e-48aa-aece-8eca1a127abd" providerId="ADAL" clId="{2B2FE197-E5FC-4437-A25D-2C7E8766A367}" dt="2023-01-22T09:18:47.738" v="2808" actId="20577"/>
          <ac:spMkLst>
            <pc:docMk/>
            <pc:sldMk cId="289860937" sldId="352"/>
            <ac:spMk id="35" creationId="{B5C14948-3E15-4C1A-821D-464616B690FD}"/>
          </ac:spMkLst>
        </pc:spChg>
        <pc:spChg chg="add mod">
          <ac:chgData name="Zadok, Nati" userId="f5e44b51-c55e-48aa-aece-8eca1a127abd" providerId="ADAL" clId="{2B2FE197-E5FC-4437-A25D-2C7E8766A367}" dt="2023-01-22T09:19:49.947" v="2815" actId="14100"/>
          <ac:spMkLst>
            <pc:docMk/>
            <pc:sldMk cId="289860937" sldId="352"/>
            <ac:spMk id="36" creationId="{D1B4DBA8-0895-4D92-B2F2-F11472E63B1E}"/>
          </ac:spMkLst>
        </pc:spChg>
        <pc:spChg chg="add mod">
          <ac:chgData name="Zadok, Nati" userId="f5e44b51-c55e-48aa-aece-8eca1a127abd" providerId="ADAL" clId="{2B2FE197-E5FC-4437-A25D-2C7E8766A367}" dt="2023-01-22T09:20:52.806" v="2840" actId="20577"/>
          <ac:spMkLst>
            <pc:docMk/>
            <pc:sldMk cId="289860937" sldId="352"/>
            <ac:spMk id="37" creationId="{28F3D88B-D66B-45A0-B355-F198605DE6B4}"/>
          </ac:spMkLst>
        </pc:spChg>
        <pc:spChg chg="add mod">
          <ac:chgData name="Zadok, Nati" userId="f5e44b51-c55e-48aa-aece-8eca1a127abd" providerId="ADAL" clId="{2B2FE197-E5FC-4437-A25D-2C7E8766A367}" dt="2023-01-22T09:21:23.904" v="2887" actId="20577"/>
          <ac:spMkLst>
            <pc:docMk/>
            <pc:sldMk cId="289860937" sldId="352"/>
            <ac:spMk id="38" creationId="{E7B655BA-098F-4980-8502-F0ADAD84E04D}"/>
          </ac:spMkLst>
        </pc:spChg>
        <pc:spChg chg="add mod">
          <ac:chgData name="Zadok, Nati" userId="f5e44b51-c55e-48aa-aece-8eca1a127abd" providerId="ADAL" clId="{2B2FE197-E5FC-4437-A25D-2C7E8766A367}" dt="2023-01-22T09:21:47.477" v="2894" actId="20577"/>
          <ac:spMkLst>
            <pc:docMk/>
            <pc:sldMk cId="289860937" sldId="352"/>
            <ac:spMk id="39" creationId="{AE46836E-76EA-4802-9B0A-3C0108B8DD29}"/>
          </ac:spMkLst>
        </pc:spChg>
        <pc:spChg chg="add mod">
          <ac:chgData name="Zadok, Nati" userId="f5e44b51-c55e-48aa-aece-8eca1a127abd" providerId="ADAL" clId="{2B2FE197-E5FC-4437-A25D-2C7E8766A367}" dt="2023-01-22T09:22:12.313" v="2903" actId="20577"/>
          <ac:spMkLst>
            <pc:docMk/>
            <pc:sldMk cId="289860937" sldId="352"/>
            <ac:spMk id="40" creationId="{C49D3BF9-72FC-415E-BC2E-553984E9E75F}"/>
          </ac:spMkLst>
        </pc:spChg>
        <pc:spChg chg="add mod">
          <ac:chgData name="Zadok, Nati" userId="f5e44b51-c55e-48aa-aece-8eca1a127abd" providerId="ADAL" clId="{2B2FE197-E5FC-4437-A25D-2C7E8766A367}" dt="2023-01-22T09:26:16.019" v="2925" actId="20577"/>
          <ac:spMkLst>
            <pc:docMk/>
            <pc:sldMk cId="289860937" sldId="352"/>
            <ac:spMk id="41" creationId="{8D9ACE5D-8999-44C6-9F97-628B41D275D2}"/>
          </ac:spMkLst>
        </pc:spChg>
        <pc:spChg chg="add mod">
          <ac:chgData name="Zadok, Nati" userId="f5e44b51-c55e-48aa-aece-8eca1a127abd" providerId="ADAL" clId="{2B2FE197-E5FC-4437-A25D-2C7E8766A367}" dt="2023-01-22T09:28:58.714" v="2955" actId="20577"/>
          <ac:spMkLst>
            <pc:docMk/>
            <pc:sldMk cId="289860937" sldId="352"/>
            <ac:spMk id="42" creationId="{09C8539A-81D0-464E-815C-2D433CBD9BC1}"/>
          </ac:spMkLst>
        </pc:spChg>
        <pc:spChg chg="add mod">
          <ac:chgData name="Zadok, Nati" userId="f5e44b51-c55e-48aa-aece-8eca1a127abd" providerId="ADAL" clId="{2B2FE197-E5FC-4437-A25D-2C7E8766A367}" dt="2023-01-22T09:28:55.173" v="2953" actId="20577"/>
          <ac:spMkLst>
            <pc:docMk/>
            <pc:sldMk cId="289860937" sldId="352"/>
            <ac:spMk id="43" creationId="{2EF50F96-4F48-418E-A9E1-DEC4FB46811E}"/>
          </ac:spMkLst>
        </pc:spChg>
      </pc:sldChg>
      <pc:sldChg chg="add del mod">
        <pc:chgData name="Zadok, Nati" userId="f5e44b51-c55e-48aa-aece-8eca1a127abd" providerId="ADAL" clId="{2B2FE197-E5FC-4437-A25D-2C7E8766A367}" dt="2023-01-25T09:04:51.261" v="3069" actId="47"/>
        <pc:sldMkLst>
          <pc:docMk/>
          <pc:sldMk cId="2521537536" sldId="353"/>
        </pc:sldMkLst>
      </pc:sldChg>
      <pc:sldChg chg="add del">
        <pc:chgData name="Zadok, Nati" userId="f5e44b51-c55e-48aa-aece-8eca1a127abd" providerId="ADAL" clId="{2B2FE197-E5FC-4437-A25D-2C7E8766A367}" dt="2023-01-25T09:04:53.566" v="3070" actId="47"/>
        <pc:sldMkLst>
          <pc:docMk/>
          <pc:sldMk cId="1556310685" sldId="354"/>
        </pc:sldMkLst>
      </pc:sldChg>
      <pc:sldChg chg="del">
        <pc:chgData name="Zadok, Nati" userId="f5e44b51-c55e-48aa-aece-8eca1a127abd" providerId="ADAL" clId="{2B2FE197-E5FC-4437-A25D-2C7E8766A367}" dt="2023-01-25T09:04:55.475" v="3071" actId="47"/>
        <pc:sldMkLst>
          <pc:docMk/>
          <pc:sldMk cId="188845726" sldId="356"/>
        </pc:sldMkLst>
      </pc:sldChg>
      <pc:sldChg chg="del">
        <pc:chgData name="Zadok, Nati" userId="f5e44b51-c55e-48aa-aece-8eca1a127abd" providerId="ADAL" clId="{2B2FE197-E5FC-4437-A25D-2C7E8766A367}" dt="2023-01-25T09:04:57.420" v="3072" actId="47"/>
        <pc:sldMkLst>
          <pc:docMk/>
          <pc:sldMk cId="2509101887" sldId="357"/>
        </pc:sldMkLst>
      </pc:sldChg>
      <pc:sldChg chg="addSp delSp modSp mod chgLayout modNotesTx">
        <pc:chgData name="Zadok, Nati" userId="f5e44b51-c55e-48aa-aece-8eca1a127abd" providerId="ADAL" clId="{2B2FE197-E5FC-4437-A25D-2C7E8766A367}" dt="2023-04-17T11:12:31.392" v="5383"/>
        <pc:sldMkLst>
          <pc:docMk/>
          <pc:sldMk cId="391246093" sldId="361"/>
        </pc:sldMkLst>
        <pc:spChg chg="add mod">
          <ac:chgData name="Zadok, Nati" userId="f5e44b51-c55e-48aa-aece-8eca1a127abd" providerId="ADAL" clId="{2B2FE197-E5FC-4437-A25D-2C7E8766A367}" dt="2023-04-17T11:12:31.392" v="5383"/>
          <ac:spMkLst>
            <pc:docMk/>
            <pc:sldMk cId="391246093" sldId="361"/>
            <ac:spMk id="2" creationId="{BCD63D63-E60C-0533-1FCB-5F3F5756E3E5}"/>
          </ac:spMkLst>
        </pc:spChg>
        <pc:spChg chg="mod ord">
          <ac:chgData name="Zadok, Nati" userId="f5e44b51-c55e-48aa-aece-8eca1a127abd" providerId="ADAL" clId="{2B2FE197-E5FC-4437-A25D-2C7E8766A367}" dt="2023-01-04T13:25:57.447" v="64" actId="26606"/>
          <ac:spMkLst>
            <pc:docMk/>
            <pc:sldMk cId="391246093" sldId="361"/>
            <ac:spMk id="3" creationId="{1353F689-2E51-BF4F-AE47-7CEB7CC4C52A}"/>
          </ac:spMkLst>
        </pc:spChg>
        <pc:spChg chg="mod ord">
          <ac:chgData name="Zadok, Nati" userId="f5e44b51-c55e-48aa-aece-8eca1a127abd" providerId="ADAL" clId="{2B2FE197-E5FC-4437-A25D-2C7E8766A367}" dt="2023-01-04T13:25:57.447" v="64" actId="26606"/>
          <ac:spMkLst>
            <pc:docMk/>
            <pc:sldMk cId="391246093" sldId="361"/>
            <ac:spMk id="4" creationId="{A17F80A9-6337-524E-AC61-32C5AFEE8E6D}"/>
          </ac:spMkLst>
        </pc:spChg>
        <pc:spChg chg="add del mod">
          <ac:chgData name="Zadok, Nati" userId="f5e44b51-c55e-48aa-aece-8eca1a127abd" providerId="ADAL" clId="{2B2FE197-E5FC-4437-A25D-2C7E8766A367}" dt="2023-01-04T13:25:54.179" v="57" actId="26606"/>
          <ac:spMkLst>
            <pc:docMk/>
            <pc:sldMk cId="391246093" sldId="361"/>
            <ac:spMk id="14" creationId="{8BA3FB62-BF59-FEEC-59DA-B2C31CD1784A}"/>
          </ac:spMkLst>
        </pc:spChg>
        <pc:spChg chg="add del mod">
          <ac:chgData name="Zadok, Nati" userId="f5e44b51-c55e-48aa-aece-8eca1a127abd" providerId="ADAL" clId="{2B2FE197-E5FC-4437-A25D-2C7E8766A367}" dt="2023-01-04T13:25:54.179" v="57" actId="26606"/>
          <ac:spMkLst>
            <pc:docMk/>
            <pc:sldMk cId="391246093" sldId="361"/>
            <ac:spMk id="15" creationId="{462DF6F8-6E5A-2A03-9882-9EB980DFA024}"/>
          </ac:spMkLst>
        </pc:spChg>
        <pc:spChg chg="add del mod">
          <ac:chgData name="Zadok, Nati" userId="f5e44b51-c55e-48aa-aece-8eca1a127abd" providerId="ADAL" clId="{2B2FE197-E5FC-4437-A25D-2C7E8766A367}" dt="2023-01-04T13:25:54.179" v="57" actId="26606"/>
          <ac:spMkLst>
            <pc:docMk/>
            <pc:sldMk cId="391246093" sldId="361"/>
            <ac:spMk id="16" creationId="{2B9C9057-6612-378F-F1B7-BBB2977A4F9C}"/>
          </ac:spMkLst>
        </pc:spChg>
        <pc:spChg chg="add del mod">
          <ac:chgData name="Zadok, Nati" userId="f5e44b51-c55e-48aa-aece-8eca1a127abd" providerId="ADAL" clId="{2B2FE197-E5FC-4437-A25D-2C7E8766A367}" dt="2023-01-04T13:25:18.186" v="32" actId="26606"/>
          <ac:spMkLst>
            <pc:docMk/>
            <pc:sldMk cId="391246093" sldId="361"/>
            <ac:spMk id="17" creationId="{23A918EB-DC73-15B8-7B71-73F11659DB59}"/>
          </ac:spMkLst>
        </pc:spChg>
        <pc:spChg chg="add del mod">
          <ac:chgData name="Zadok, Nati" userId="f5e44b51-c55e-48aa-aece-8eca1a127abd" providerId="ADAL" clId="{2B2FE197-E5FC-4437-A25D-2C7E8766A367}" dt="2023-01-04T13:25:18.186" v="32" actId="26606"/>
          <ac:spMkLst>
            <pc:docMk/>
            <pc:sldMk cId="391246093" sldId="361"/>
            <ac:spMk id="19" creationId="{983C386F-8E58-0B53-B79B-9068713BEF39}"/>
          </ac:spMkLst>
        </pc:spChg>
        <pc:spChg chg="add del mod">
          <ac:chgData name="Zadok, Nati" userId="f5e44b51-c55e-48aa-aece-8eca1a127abd" providerId="ADAL" clId="{2B2FE197-E5FC-4437-A25D-2C7E8766A367}" dt="2023-01-04T13:25:18.186" v="32" actId="26606"/>
          <ac:spMkLst>
            <pc:docMk/>
            <pc:sldMk cId="391246093" sldId="361"/>
            <ac:spMk id="21" creationId="{16986E30-F3B5-59E4-C638-BA95407E5CF6}"/>
          </ac:spMkLst>
        </pc:spChg>
        <pc:spChg chg="add del mod">
          <ac:chgData name="Zadok, Nati" userId="f5e44b51-c55e-48aa-aece-8eca1a127abd" providerId="ADAL" clId="{2B2FE197-E5FC-4437-A25D-2C7E8766A367}" dt="2023-01-04T13:25:18.186" v="32" actId="26606"/>
          <ac:spMkLst>
            <pc:docMk/>
            <pc:sldMk cId="391246093" sldId="361"/>
            <ac:spMk id="23" creationId="{66CCC5D9-98B6-3173-B4A6-B88D5AAC666A}"/>
          </ac:spMkLst>
        </pc:spChg>
        <pc:spChg chg="add del mod">
          <ac:chgData name="Zadok, Nati" userId="f5e44b51-c55e-48aa-aece-8eca1a127abd" providerId="ADAL" clId="{2B2FE197-E5FC-4437-A25D-2C7E8766A367}" dt="2023-01-04T13:25:18.186" v="32" actId="26606"/>
          <ac:spMkLst>
            <pc:docMk/>
            <pc:sldMk cId="391246093" sldId="361"/>
            <ac:spMk id="25" creationId="{CAEC73D3-4DE3-EBED-9DB5-FD7586A130F2}"/>
          </ac:spMkLst>
        </pc:spChg>
        <pc:spChg chg="add del mod">
          <ac:chgData name="Zadok, Nati" userId="f5e44b51-c55e-48aa-aece-8eca1a127abd" providerId="ADAL" clId="{2B2FE197-E5FC-4437-A25D-2C7E8766A367}" dt="2023-01-04T13:25:19.163" v="34" actId="26606"/>
          <ac:spMkLst>
            <pc:docMk/>
            <pc:sldMk cId="391246093" sldId="361"/>
            <ac:spMk id="27" creationId="{DAD156B0-C555-D50F-9DCD-28F4CFC2D986}"/>
          </ac:spMkLst>
        </pc:spChg>
        <pc:spChg chg="add del mod">
          <ac:chgData name="Zadok, Nati" userId="f5e44b51-c55e-48aa-aece-8eca1a127abd" providerId="ADAL" clId="{2B2FE197-E5FC-4437-A25D-2C7E8766A367}" dt="2023-01-04T13:25:19.163" v="34" actId="26606"/>
          <ac:spMkLst>
            <pc:docMk/>
            <pc:sldMk cId="391246093" sldId="361"/>
            <ac:spMk id="28" creationId="{1000EC6C-5E4B-7BED-D139-423B67515904}"/>
          </ac:spMkLst>
        </pc:spChg>
        <pc:spChg chg="add del mod">
          <ac:chgData name="Zadok, Nati" userId="f5e44b51-c55e-48aa-aece-8eca1a127abd" providerId="ADAL" clId="{2B2FE197-E5FC-4437-A25D-2C7E8766A367}" dt="2023-01-04T13:25:19.163" v="34" actId="26606"/>
          <ac:spMkLst>
            <pc:docMk/>
            <pc:sldMk cId="391246093" sldId="361"/>
            <ac:spMk id="29" creationId="{8676A5CC-3C11-BCD3-DAB3-64C618270F95}"/>
          </ac:spMkLst>
        </pc:spChg>
        <pc:spChg chg="add del mod">
          <ac:chgData name="Zadok, Nati" userId="f5e44b51-c55e-48aa-aece-8eca1a127abd" providerId="ADAL" clId="{2B2FE197-E5FC-4437-A25D-2C7E8766A367}" dt="2023-01-04T13:25:19.163" v="34" actId="26606"/>
          <ac:spMkLst>
            <pc:docMk/>
            <pc:sldMk cId="391246093" sldId="361"/>
            <ac:spMk id="30" creationId="{CE6C3B79-DB7D-FE45-150C-6B761627422A}"/>
          </ac:spMkLst>
        </pc:spChg>
        <pc:spChg chg="add del mod">
          <ac:chgData name="Zadok, Nati" userId="f5e44b51-c55e-48aa-aece-8eca1a127abd" providerId="ADAL" clId="{2B2FE197-E5FC-4437-A25D-2C7E8766A367}" dt="2023-01-04T13:25:19.163" v="34" actId="26606"/>
          <ac:spMkLst>
            <pc:docMk/>
            <pc:sldMk cId="391246093" sldId="361"/>
            <ac:spMk id="31" creationId="{1A5B61EF-83C3-9BC4-CB2C-33CA6E1417C9}"/>
          </ac:spMkLst>
        </pc:spChg>
        <pc:spChg chg="add del">
          <ac:chgData name="Zadok, Nati" userId="f5e44b51-c55e-48aa-aece-8eca1a127abd" providerId="ADAL" clId="{2B2FE197-E5FC-4437-A25D-2C7E8766A367}" dt="2023-01-04T13:25:21.560" v="36" actId="26606"/>
          <ac:spMkLst>
            <pc:docMk/>
            <pc:sldMk cId="391246093" sldId="361"/>
            <ac:spMk id="33" creationId="{3E36ABCA-7C15-477A-772C-22414F9834F2}"/>
          </ac:spMkLst>
        </pc:spChg>
        <pc:spChg chg="add del">
          <ac:chgData name="Zadok, Nati" userId="f5e44b51-c55e-48aa-aece-8eca1a127abd" providerId="ADAL" clId="{2B2FE197-E5FC-4437-A25D-2C7E8766A367}" dt="2023-01-04T13:25:21.560" v="36" actId="26606"/>
          <ac:spMkLst>
            <pc:docMk/>
            <pc:sldMk cId="391246093" sldId="361"/>
            <ac:spMk id="34" creationId="{E85D0A95-6B27-872C-1DD6-F369DF8C45CF}"/>
          </ac:spMkLst>
        </pc:spChg>
        <pc:spChg chg="add del">
          <ac:chgData name="Zadok, Nati" userId="f5e44b51-c55e-48aa-aece-8eca1a127abd" providerId="ADAL" clId="{2B2FE197-E5FC-4437-A25D-2C7E8766A367}" dt="2023-01-04T13:25:21.560" v="36" actId="26606"/>
          <ac:spMkLst>
            <pc:docMk/>
            <pc:sldMk cId="391246093" sldId="361"/>
            <ac:spMk id="35" creationId="{A9182D89-22C0-F3E7-C0CE-F99C2B8D80D4}"/>
          </ac:spMkLst>
        </pc:spChg>
        <pc:spChg chg="add del mod">
          <ac:chgData name="Zadok, Nati" userId="f5e44b51-c55e-48aa-aece-8eca1a127abd" providerId="ADAL" clId="{2B2FE197-E5FC-4437-A25D-2C7E8766A367}" dt="2023-01-04T13:25:22.721" v="38" actId="26606"/>
          <ac:spMkLst>
            <pc:docMk/>
            <pc:sldMk cId="391246093" sldId="361"/>
            <ac:spMk id="37" creationId="{739BF259-8CC9-EF9E-3A13-2C8BEA51B0F2}"/>
          </ac:spMkLst>
        </pc:spChg>
        <pc:spChg chg="add del mod">
          <ac:chgData name="Zadok, Nati" userId="f5e44b51-c55e-48aa-aece-8eca1a127abd" providerId="ADAL" clId="{2B2FE197-E5FC-4437-A25D-2C7E8766A367}" dt="2023-01-04T13:25:22.721" v="38" actId="26606"/>
          <ac:spMkLst>
            <pc:docMk/>
            <pc:sldMk cId="391246093" sldId="361"/>
            <ac:spMk id="38" creationId="{61A223C2-865D-31A6-6473-3261ED4C1D18}"/>
          </ac:spMkLst>
        </pc:spChg>
        <pc:spChg chg="add del mod">
          <ac:chgData name="Zadok, Nati" userId="f5e44b51-c55e-48aa-aece-8eca1a127abd" providerId="ADAL" clId="{2B2FE197-E5FC-4437-A25D-2C7E8766A367}" dt="2023-01-04T13:25:22.721" v="38" actId="26606"/>
          <ac:spMkLst>
            <pc:docMk/>
            <pc:sldMk cId="391246093" sldId="361"/>
            <ac:spMk id="39" creationId="{8D1D3FCB-E1CB-037F-E145-AAD49F0449C2}"/>
          </ac:spMkLst>
        </pc:spChg>
        <pc:spChg chg="add del mod">
          <ac:chgData name="Zadok, Nati" userId="f5e44b51-c55e-48aa-aece-8eca1a127abd" providerId="ADAL" clId="{2B2FE197-E5FC-4437-A25D-2C7E8766A367}" dt="2023-01-04T13:25:22.721" v="38" actId="26606"/>
          <ac:spMkLst>
            <pc:docMk/>
            <pc:sldMk cId="391246093" sldId="361"/>
            <ac:spMk id="40" creationId="{FCDA0F1D-09E4-2BD9-1E7E-2BE975C8FB96}"/>
          </ac:spMkLst>
        </pc:spChg>
        <pc:spChg chg="add del mod">
          <ac:chgData name="Zadok, Nati" userId="f5e44b51-c55e-48aa-aece-8eca1a127abd" providerId="ADAL" clId="{2B2FE197-E5FC-4437-A25D-2C7E8766A367}" dt="2023-01-04T13:25:22.721" v="38" actId="26606"/>
          <ac:spMkLst>
            <pc:docMk/>
            <pc:sldMk cId="391246093" sldId="361"/>
            <ac:spMk id="41" creationId="{1906FEF5-C7DF-E9E2-1713-9F150C27DD91}"/>
          </ac:spMkLst>
        </pc:spChg>
        <pc:spChg chg="add del mod">
          <ac:chgData name="Zadok, Nati" userId="f5e44b51-c55e-48aa-aece-8eca1a127abd" providerId="ADAL" clId="{2B2FE197-E5FC-4437-A25D-2C7E8766A367}" dt="2023-01-04T13:25:22.721" v="38" actId="26606"/>
          <ac:spMkLst>
            <pc:docMk/>
            <pc:sldMk cId="391246093" sldId="361"/>
            <ac:spMk id="42" creationId="{468DC499-55BC-D9FE-5568-6732A89440E6}"/>
          </ac:spMkLst>
        </pc:spChg>
        <pc:spChg chg="add del mod">
          <ac:chgData name="Zadok, Nati" userId="f5e44b51-c55e-48aa-aece-8eca1a127abd" providerId="ADAL" clId="{2B2FE197-E5FC-4437-A25D-2C7E8766A367}" dt="2023-01-04T13:25:22.721" v="38" actId="26606"/>
          <ac:spMkLst>
            <pc:docMk/>
            <pc:sldMk cId="391246093" sldId="361"/>
            <ac:spMk id="43" creationId="{C9B8C366-4942-4A97-A8AE-2196BC1C6289}"/>
          </ac:spMkLst>
        </pc:spChg>
        <pc:spChg chg="add del mod">
          <ac:chgData name="Zadok, Nati" userId="f5e44b51-c55e-48aa-aece-8eca1a127abd" providerId="ADAL" clId="{2B2FE197-E5FC-4437-A25D-2C7E8766A367}" dt="2023-01-04T13:25:23.869" v="40" actId="26606"/>
          <ac:spMkLst>
            <pc:docMk/>
            <pc:sldMk cId="391246093" sldId="361"/>
            <ac:spMk id="45" creationId="{A078BAA9-FD94-E7FC-C894-11C7D84BC66B}"/>
          </ac:spMkLst>
        </pc:spChg>
        <pc:spChg chg="add del mod">
          <ac:chgData name="Zadok, Nati" userId="f5e44b51-c55e-48aa-aece-8eca1a127abd" providerId="ADAL" clId="{2B2FE197-E5FC-4437-A25D-2C7E8766A367}" dt="2023-01-04T13:25:23.869" v="40" actId="26606"/>
          <ac:spMkLst>
            <pc:docMk/>
            <pc:sldMk cId="391246093" sldId="361"/>
            <ac:spMk id="46" creationId="{6DFC0772-466E-483C-D4EE-AF97038D4AB5}"/>
          </ac:spMkLst>
        </pc:spChg>
        <pc:spChg chg="add del mod">
          <ac:chgData name="Zadok, Nati" userId="f5e44b51-c55e-48aa-aece-8eca1a127abd" providerId="ADAL" clId="{2B2FE197-E5FC-4437-A25D-2C7E8766A367}" dt="2023-01-04T13:25:23.869" v="40" actId="26606"/>
          <ac:spMkLst>
            <pc:docMk/>
            <pc:sldMk cId="391246093" sldId="361"/>
            <ac:spMk id="47" creationId="{30EC039E-9CFE-4AAB-E191-D67EC4555304}"/>
          </ac:spMkLst>
        </pc:spChg>
        <pc:spChg chg="add del mod">
          <ac:chgData name="Zadok, Nati" userId="f5e44b51-c55e-48aa-aece-8eca1a127abd" providerId="ADAL" clId="{2B2FE197-E5FC-4437-A25D-2C7E8766A367}" dt="2023-01-04T13:25:23.869" v="40" actId="26606"/>
          <ac:spMkLst>
            <pc:docMk/>
            <pc:sldMk cId="391246093" sldId="361"/>
            <ac:spMk id="48" creationId="{CA4B838C-4E3E-BE6A-1810-BFBC3CE14511}"/>
          </ac:spMkLst>
        </pc:spChg>
        <pc:spChg chg="add del mod">
          <ac:chgData name="Zadok, Nati" userId="f5e44b51-c55e-48aa-aece-8eca1a127abd" providerId="ADAL" clId="{2B2FE197-E5FC-4437-A25D-2C7E8766A367}" dt="2023-01-04T13:25:23.869" v="40" actId="26606"/>
          <ac:spMkLst>
            <pc:docMk/>
            <pc:sldMk cId="391246093" sldId="361"/>
            <ac:spMk id="49" creationId="{EA1A8BCB-2D87-3607-26A0-4A817CB24CE1}"/>
          </ac:spMkLst>
        </pc:spChg>
        <pc:spChg chg="add del mod">
          <ac:chgData name="Zadok, Nati" userId="f5e44b51-c55e-48aa-aece-8eca1a127abd" providerId="ADAL" clId="{2B2FE197-E5FC-4437-A25D-2C7E8766A367}" dt="2023-01-04T13:25:23.869" v="40" actId="26606"/>
          <ac:spMkLst>
            <pc:docMk/>
            <pc:sldMk cId="391246093" sldId="361"/>
            <ac:spMk id="50" creationId="{7419E423-46C9-9824-E710-6012136FB30D}"/>
          </ac:spMkLst>
        </pc:spChg>
        <pc:spChg chg="add del mod">
          <ac:chgData name="Zadok, Nati" userId="f5e44b51-c55e-48aa-aece-8eca1a127abd" providerId="ADAL" clId="{2B2FE197-E5FC-4437-A25D-2C7E8766A367}" dt="2023-01-04T13:25:23.869" v="40" actId="26606"/>
          <ac:spMkLst>
            <pc:docMk/>
            <pc:sldMk cId="391246093" sldId="361"/>
            <ac:spMk id="51" creationId="{0ECBE569-18B0-B358-AC74-07DBEFD43B01}"/>
          </ac:spMkLst>
        </pc:spChg>
        <pc:spChg chg="add del mod">
          <ac:chgData name="Zadok, Nati" userId="f5e44b51-c55e-48aa-aece-8eca1a127abd" providerId="ADAL" clId="{2B2FE197-E5FC-4437-A25D-2C7E8766A367}" dt="2023-01-04T13:25:25.413" v="42" actId="26606"/>
          <ac:spMkLst>
            <pc:docMk/>
            <pc:sldMk cId="391246093" sldId="361"/>
            <ac:spMk id="53" creationId="{739BF259-8CC9-EF9E-3A13-2C8BEA51B0F2}"/>
          </ac:spMkLst>
        </pc:spChg>
        <pc:spChg chg="add del mod">
          <ac:chgData name="Zadok, Nati" userId="f5e44b51-c55e-48aa-aece-8eca1a127abd" providerId="ADAL" clId="{2B2FE197-E5FC-4437-A25D-2C7E8766A367}" dt="2023-01-04T13:25:25.413" v="42" actId="26606"/>
          <ac:spMkLst>
            <pc:docMk/>
            <pc:sldMk cId="391246093" sldId="361"/>
            <ac:spMk id="54" creationId="{61A223C2-865D-31A6-6473-3261ED4C1D18}"/>
          </ac:spMkLst>
        </pc:spChg>
        <pc:spChg chg="add del mod">
          <ac:chgData name="Zadok, Nati" userId="f5e44b51-c55e-48aa-aece-8eca1a127abd" providerId="ADAL" clId="{2B2FE197-E5FC-4437-A25D-2C7E8766A367}" dt="2023-01-04T13:25:25.413" v="42" actId="26606"/>
          <ac:spMkLst>
            <pc:docMk/>
            <pc:sldMk cId="391246093" sldId="361"/>
            <ac:spMk id="55" creationId="{8D1D3FCB-E1CB-037F-E145-AAD49F0449C2}"/>
          </ac:spMkLst>
        </pc:spChg>
        <pc:spChg chg="add del mod">
          <ac:chgData name="Zadok, Nati" userId="f5e44b51-c55e-48aa-aece-8eca1a127abd" providerId="ADAL" clId="{2B2FE197-E5FC-4437-A25D-2C7E8766A367}" dt="2023-01-04T13:25:25.413" v="42" actId="26606"/>
          <ac:spMkLst>
            <pc:docMk/>
            <pc:sldMk cId="391246093" sldId="361"/>
            <ac:spMk id="56" creationId="{FCDA0F1D-09E4-2BD9-1E7E-2BE975C8FB96}"/>
          </ac:spMkLst>
        </pc:spChg>
        <pc:spChg chg="add del mod">
          <ac:chgData name="Zadok, Nati" userId="f5e44b51-c55e-48aa-aece-8eca1a127abd" providerId="ADAL" clId="{2B2FE197-E5FC-4437-A25D-2C7E8766A367}" dt="2023-01-04T13:25:25.413" v="42" actId="26606"/>
          <ac:spMkLst>
            <pc:docMk/>
            <pc:sldMk cId="391246093" sldId="361"/>
            <ac:spMk id="57" creationId="{1906FEF5-C7DF-E9E2-1713-9F150C27DD91}"/>
          </ac:spMkLst>
        </pc:spChg>
        <pc:spChg chg="add del mod">
          <ac:chgData name="Zadok, Nati" userId="f5e44b51-c55e-48aa-aece-8eca1a127abd" providerId="ADAL" clId="{2B2FE197-E5FC-4437-A25D-2C7E8766A367}" dt="2023-01-04T13:25:25.413" v="42" actId="26606"/>
          <ac:spMkLst>
            <pc:docMk/>
            <pc:sldMk cId="391246093" sldId="361"/>
            <ac:spMk id="58" creationId="{468DC499-55BC-D9FE-5568-6732A89440E6}"/>
          </ac:spMkLst>
        </pc:spChg>
        <pc:spChg chg="add del mod">
          <ac:chgData name="Zadok, Nati" userId="f5e44b51-c55e-48aa-aece-8eca1a127abd" providerId="ADAL" clId="{2B2FE197-E5FC-4437-A25D-2C7E8766A367}" dt="2023-01-04T13:25:25.413" v="42" actId="26606"/>
          <ac:spMkLst>
            <pc:docMk/>
            <pc:sldMk cId="391246093" sldId="361"/>
            <ac:spMk id="59" creationId="{C9B8C366-4942-4A97-A8AE-2196BC1C6289}"/>
          </ac:spMkLst>
        </pc:spChg>
        <pc:spChg chg="add del mod">
          <ac:chgData name="Zadok, Nati" userId="f5e44b51-c55e-48aa-aece-8eca1a127abd" providerId="ADAL" clId="{2B2FE197-E5FC-4437-A25D-2C7E8766A367}" dt="2023-01-04T13:25:26.162" v="44" actId="26606"/>
          <ac:spMkLst>
            <pc:docMk/>
            <pc:sldMk cId="391246093" sldId="361"/>
            <ac:spMk id="61" creationId="{23A918EB-DC73-15B8-7B71-73F11659DB59}"/>
          </ac:spMkLst>
        </pc:spChg>
        <pc:spChg chg="add del mod">
          <ac:chgData name="Zadok, Nati" userId="f5e44b51-c55e-48aa-aece-8eca1a127abd" providerId="ADAL" clId="{2B2FE197-E5FC-4437-A25D-2C7E8766A367}" dt="2023-01-04T13:25:26.162" v="44" actId="26606"/>
          <ac:spMkLst>
            <pc:docMk/>
            <pc:sldMk cId="391246093" sldId="361"/>
            <ac:spMk id="62" creationId="{983C386F-8E58-0B53-B79B-9068713BEF39}"/>
          </ac:spMkLst>
        </pc:spChg>
        <pc:spChg chg="add del mod">
          <ac:chgData name="Zadok, Nati" userId="f5e44b51-c55e-48aa-aece-8eca1a127abd" providerId="ADAL" clId="{2B2FE197-E5FC-4437-A25D-2C7E8766A367}" dt="2023-01-04T13:25:26.162" v="44" actId="26606"/>
          <ac:spMkLst>
            <pc:docMk/>
            <pc:sldMk cId="391246093" sldId="361"/>
            <ac:spMk id="63" creationId="{16986E30-F3B5-59E4-C638-BA95407E5CF6}"/>
          </ac:spMkLst>
        </pc:spChg>
        <pc:spChg chg="add del mod">
          <ac:chgData name="Zadok, Nati" userId="f5e44b51-c55e-48aa-aece-8eca1a127abd" providerId="ADAL" clId="{2B2FE197-E5FC-4437-A25D-2C7E8766A367}" dt="2023-01-04T13:25:26.162" v="44" actId="26606"/>
          <ac:spMkLst>
            <pc:docMk/>
            <pc:sldMk cId="391246093" sldId="361"/>
            <ac:spMk id="64" creationId="{66CCC5D9-98B6-3173-B4A6-B88D5AAC666A}"/>
          </ac:spMkLst>
        </pc:spChg>
        <pc:spChg chg="add del mod">
          <ac:chgData name="Zadok, Nati" userId="f5e44b51-c55e-48aa-aece-8eca1a127abd" providerId="ADAL" clId="{2B2FE197-E5FC-4437-A25D-2C7E8766A367}" dt="2023-01-04T13:25:26.162" v="44" actId="26606"/>
          <ac:spMkLst>
            <pc:docMk/>
            <pc:sldMk cId="391246093" sldId="361"/>
            <ac:spMk id="65" creationId="{CAEC73D3-4DE3-EBED-9DB5-FD7586A130F2}"/>
          </ac:spMkLst>
        </pc:spChg>
        <pc:spChg chg="add del mod">
          <ac:chgData name="Zadok, Nati" userId="f5e44b51-c55e-48aa-aece-8eca1a127abd" providerId="ADAL" clId="{2B2FE197-E5FC-4437-A25D-2C7E8766A367}" dt="2023-01-04T13:25:28.046" v="46" actId="26606"/>
          <ac:spMkLst>
            <pc:docMk/>
            <pc:sldMk cId="391246093" sldId="361"/>
            <ac:spMk id="67" creationId="{DAD156B0-C555-D50F-9DCD-28F4CFC2D986}"/>
          </ac:spMkLst>
        </pc:spChg>
        <pc:spChg chg="add del mod">
          <ac:chgData name="Zadok, Nati" userId="f5e44b51-c55e-48aa-aece-8eca1a127abd" providerId="ADAL" clId="{2B2FE197-E5FC-4437-A25D-2C7E8766A367}" dt="2023-01-04T13:25:28.046" v="46" actId="26606"/>
          <ac:spMkLst>
            <pc:docMk/>
            <pc:sldMk cId="391246093" sldId="361"/>
            <ac:spMk id="68" creationId="{1000EC6C-5E4B-7BED-D139-423B67515904}"/>
          </ac:spMkLst>
        </pc:spChg>
        <pc:spChg chg="add del mod">
          <ac:chgData name="Zadok, Nati" userId="f5e44b51-c55e-48aa-aece-8eca1a127abd" providerId="ADAL" clId="{2B2FE197-E5FC-4437-A25D-2C7E8766A367}" dt="2023-01-04T13:25:28.046" v="46" actId="26606"/>
          <ac:spMkLst>
            <pc:docMk/>
            <pc:sldMk cId="391246093" sldId="361"/>
            <ac:spMk id="69" creationId="{8676A5CC-3C11-BCD3-DAB3-64C618270F95}"/>
          </ac:spMkLst>
        </pc:spChg>
        <pc:spChg chg="add del mod">
          <ac:chgData name="Zadok, Nati" userId="f5e44b51-c55e-48aa-aece-8eca1a127abd" providerId="ADAL" clId="{2B2FE197-E5FC-4437-A25D-2C7E8766A367}" dt="2023-01-04T13:25:28.046" v="46" actId="26606"/>
          <ac:spMkLst>
            <pc:docMk/>
            <pc:sldMk cId="391246093" sldId="361"/>
            <ac:spMk id="70" creationId="{CE6C3B79-DB7D-FE45-150C-6B761627422A}"/>
          </ac:spMkLst>
        </pc:spChg>
        <pc:spChg chg="add del mod">
          <ac:chgData name="Zadok, Nati" userId="f5e44b51-c55e-48aa-aece-8eca1a127abd" providerId="ADAL" clId="{2B2FE197-E5FC-4437-A25D-2C7E8766A367}" dt="2023-01-04T13:25:28.046" v="46" actId="26606"/>
          <ac:spMkLst>
            <pc:docMk/>
            <pc:sldMk cId="391246093" sldId="361"/>
            <ac:spMk id="71" creationId="{1A5B61EF-83C3-9BC4-CB2C-33CA6E1417C9}"/>
          </ac:spMkLst>
        </pc:spChg>
        <pc:spChg chg="add del">
          <ac:chgData name="Zadok, Nati" userId="f5e44b51-c55e-48aa-aece-8eca1a127abd" providerId="ADAL" clId="{2B2FE197-E5FC-4437-A25D-2C7E8766A367}" dt="2023-01-04T13:25:29.134" v="48" actId="26606"/>
          <ac:spMkLst>
            <pc:docMk/>
            <pc:sldMk cId="391246093" sldId="361"/>
            <ac:spMk id="73" creationId="{3E36ABCA-7C15-477A-772C-22414F9834F2}"/>
          </ac:spMkLst>
        </pc:spChg>
        <pc:spChg chg="add del">
          <ac:chgData name="Zadok, Nati" userId="f5e44b51-c55e-48aa-aece-8eca1a127abd" providerId="ADAL" clId="{2B2FE197-E5FC-4437-A25D-2C7E8766A367}" dt="2023-01-04T13:25:29.134" v="48" actId="26606"/>
          <ac:spMkLst>
            <pc:docMk/>
            <pc:sldMk cId="391246093" sldId="361"/>
            <ac:spMk id="74" creationId="{E85D0A95-6B27-872C-1DD6-F369DF8C45CF}"/>
          </ac:spMkLst>
        </pc:spChg>
        <pc:spChg chg="add del">
          <ac:chgData name="Zadok, Nati" userId="f5e44b51-c55e-48aa-aece-8eca1a127abd" providerId="ADAL" clId="{2B2FE197-E5FC-4437-A25D-2C7E8766A367}" dt="2023-01-04T13:25:29.134" v="48" actId="26606"/>
          <ac:spMkLst>
            <pc:docMk/>
            <pc:sldMk cId="391246093" sldId="361"/>
            <ac:spMk id="75" creationId="{A9182D89-22C0-F3E7-C0CE-F99C2B8D80D4}"/>
          </ac:spMkLst>
        </pc:spChg>
        <pc:spChg chg="add del mod">
          <ac:chgData name="Zadok, Nati" userId="f5e44b51-c55e-48aa-aece-8eca1a127abd" providerId="ADAL" clId="{2B2FE197-E5FC-4437-A25D-2C7E8766A367}" dt="2023-01-04T13:25:57.447" v="64" actId="26606"/>
          <ac:spMkLst>
            <pc:docMk/>
            <pc:sldMk cId="391246093" sldId="361"/>
            <ac:spMk id="77" creationId="{23A918EB-DC73-15B8-7B71-73F11659DB59}"/>
          </ac:spMkLst>
        </pc:spChg>
        <pc:spChg chg="add del mod">
          <ac:chgData name="Zadok, Nati" userId="f5e44b51-c55e-48aa-aece-8eca1a127abd" providerId="ADAL" clId="{2B2FE197-E5FC-4437-A25D-2C7E8766A367}" dt="2023-01-04T13:25:57.447" v="64" actId="26606"/>
          <ac:spMkLst>
            <pc:docMk/>
            <pc:sldMk cId="391246093" sldId="361"/>
            <ac:spMk id="78" creationId="{983C386F-8E58-0B53-B79B-9068713BEF39}"/>
          </ac:spMkLst>
        </pc:spChg>
        <pc:spChg chg="add del mod">
          <ac:chgData name="Zadok, Nati" userId="f5e44b51-c55e-48aa-aece-8eca1a127abd" providerId="ADAL" clId="{2B2FE197-E5FC-4437-A25D-2C7E8766A367}" dt="2023-01-04T13:25:57.447" v="64" actId="26606"/>
          <ac:spMkLst>
            <pc:docMk/>
            <pc:sldMk cId="391246093" sldId="361"/>
            <ac:spMk id="79" creationId="{16986E30-F3B5-59E4-C638-BA95407E5CF6}"/>
          </ac:spMkLst>
        </pc:spChg>
        <pc:spChg chg="add del mod">
          <ac:chgData name="Zadok, Nati" userId="f5e44b51-c55e-48aa-aece-8eca1a127abd" providerId="ADAL" clId="{2B2FE197-E5FC-4437-A25D-2C7E8766A367}" dt="2023-01-04T13:25:57.447" v="64" actId="26606"/>
          <ac:spMkLst>
            <pc:docMk/>
            <pc:sldMk cId="391246093" sldId="361"/>
            <ac:spMk id="80" creationId="{66CCC5D9-98B6-3173-B4A6-B88D5AAC666A}"/>
          </ac:spMkLst>
        </pc:spChg>
        <pc:spChg chg="add del mod">
          <ac:chgData name="Zadok, Nati" userId="f5e44b51-c55e-48aa-aece-8eca1a127abd" providerId="ADAL" clId="{2B2FE197-E5FC-4437-A25D-2C7E8766A367}" dt="2023-01-04T13:25:57.447" v="64" actId="26606"/>
          <ac:spMkLst>
            <pc:docMk/>
            <pc:sldMk cId="391246093" sldId="361"/>
            <ac:spMk id="81" creationId="{CAEC73D3-4DE3-EBED-9DB5-FD7586A130F2}"/>
          </ac:spMkLst>
        </pc:spChg>
        <pc:picChg chg="mod ord">
          <ac:chgData name="Zadok, Nati" userId="f5e44b51-c55e-48aa-aece-8eca1a127abd" providerId="ADAL" clId="{2B2FE197-E5FC-4437-A25D-2C7E8766A367}" dt="2023-01-04T13:25:57.447" v="64" actId="26606"/>
          <ac:picMkLst>
            <pc:docMk/>
            <pc:sldMk cId="391246093" sldId="361"/>
            <ac:picMk id="12" creationId="{77F9E544-F954-4B3D-82B9-CBF479A6FE49}"/>
          </ac:picMkLst>
        </pc:picChg>
      </pc:sldChg>
      <pc:sldChg chg="del">
        <pc:chgData name="Zadok, Nati" userId="f5e44b51-c55e-48aa-aece-8eca1a127abd" providerId="ADAL" clId="{2B2FE197-E5FC-4437-A25D-2C7E8766A367}" dt="2023-01-25T09:04:59.693" v="3073" actId="47"/>
        <pc:sldMkLst>
          <pc:docMk/>
          <pc:sldMk cId="767675903" sldId="362"/>
        </pc:sldMkLst>
      </pc:sldChg>
      <pc:sldChg chg="del">
        <pc:chgData name="Zadok, Nati" userId="f5e44b51-c55e-48aa-aece-8eca1a127abd" providerId="ADAL" clId="{2B2FE197-E5FC-4437-A25D-2C7E8766A367}" dt="2023-01-22T09:29:05.743" v="2956" actId="47"/>
        <pc:sldMkLst>
          <pc:docMk/>
          <pc:sldMk cId="495483412" sldId="363"/>
        </pc:sldMkLst>
      </pc:sldChg>
      <pc:sldChg chg="del">
        <pc:chgData name="Zadok, Nati" userId="f5e44b51-c55e-48aa-aece-8eca1a127abd" providerId="ADAL" clId="{2B2FE197-E5FC-4437-A25D-2C7E8766A367}" dt="2023-01-22T09:29:16.681" v="2957" actId="47"/>
        <pc:sldMkLst>
          <pc:docMk/>
          <pc:sldMk cId="643842168" sldId="364"/>
        </pc:sldMkLst>
      </pc:sldChg>
      <pc:sldChg chg="addSp delSp modSp mod modClrScheme chgLayout modNotesTx">
        <pc:chgData name="Zadok, Nati" userId="f5e44b51-c55e-48aa-aece-8eca1a127abd" providerId="ADAL" clId="{2B2FE197-E5FC-4437-A25D-2C7E8766A367}" dt="2023-04-17T11:12:33.735" v="5384"/>
        <pc:sldMkLst>
          <pc:docMk/>
          <pc:sldMk cId="3985987824" sldId="366"/>
        </pc:sldMkLst>
        <pc:spChg chg="add mod">
          <ac:chgData name="Zadok, Nati" userId="f5e44b51-c55e-48aa-aece-8eca1a127abd" providerId="ADAL" clId="{2B2FE197-E5FC-4437-A25D-2C7E8766A367}" dt="2023-04-17T11:12:33.735" v="5384"/>
          <ac:spMkLst>
            <pc:docMk/>
            <pc:sldMk cId="3985987824" sldId="366"/>
            <ac:spMk id="2" creationId="{542112C7-55A7-16B3-3B92-A2F2031D8DD0}"/>
          </ac:spMkLst>
        </pc:spChg>
        <pc:spChg chg="mod ord">
          <ac:chgData name="Zadok, Nati" userId="f5e44b51-c55e-48aa-aece-8eca1a127abd" providerId="ADAL" clId="{2B2FE197-E5FC-4437-A25D-2C7E8766A367}" dt="2023-01-04T14:15:01.050" v="728" actId="1076"/>
          <ac:spMkLst>
            <pc:docMk/>
            <pc:sldMk cId="3985987824" sldId="366"/>
            <ac:spMk id="3" creationId="{1353F689-2E51-BF4F-AE47-7CEB7CC4C52A}"/>
          </ac:spMkLst>
        </pc:spChg>
        <pc:spChg chg="del">
          <ac:chgData name="Zadok, Nati" userId="f5e44b51-c55e-48aa-aece-8eca1a127abd" providerId="ADAL" clId="{2B2FE197-E5FC-4437-A25D-2C7E8766A367}" dt="2023-01-04T13:26:08.263" v="67" actId="478"/>
          <ac:spMkLst>
            <pc:docMk/>
            <pc:sldMk cId="3985987824" sldId="366"/>
            <ac:spMk id="4" creationId="{A17F80A9-6337-524E-AC61-32C5AFEE8E6D}"/>
          </ac:spMkLst>
        </pc:spChg>
        <pc:spChg chg="add del mod">
          <ac:chgData name="Zadok, Nati" userId="f5e44b51-c55e-48aa-aece-8eca1a127abd" providerId="ADAL" clId="{2B2FE197-E5FC-4437-A25D-2C7E8766A367}" dt="2023-01-04T13:26:09.778" v="68" actId="478"/>
          <ac:spMkLst>
            <pc:docMk/>
            <pc:sldMk cId="3985987824" sldId="366"/>
            <ac:spMk id="5" creationId="{1E9E616B-2056-4587-B0C4-D4ECD07802E9}"/>
          </ac:spMkLst>
        </pc:spChg>
        <pc:spChg chg="add del mod">
          <ac:chgData name="Zadok, Nati" userId="f5e44b51-c55e-48aa-aece-8eca1a127abd" providerId="ADAL" clId="{2B2FE197-E5FC-4437-A25D-2C7E8766A367}" dt="2023-01-04T13:33:00.186" v="113" actId="478"/>
          <ac:spMkLst>
            <pc:docMk/>
            <pc:sldMk cId="3985987824" sldId="366"/>
            <ac:spMk id="9" creationId="{394E06CC-33CC-4B2E-8F76-8837FA9E0826}"/>
          </ac:spMkLst>
        </pc:spChg>
        <pc:spChg chg="add del mod">
          <ac:chgData name="Zadok, Nati" userId="f5e44b51-c55e-48aa-aece-8eca1a127abd" providerId="ADAL" clId="{2B2FE197-E5FC-4437-A25D-2C7E8766A367}" dt="2023-01-04T13:34:35.842" v="123" actId="26606"/>
          <ac:spMkLst>
            <pc:docMk/>
            <pc:sldMk cId="3985987824" sldId="366"/>
            <ac:spMk id="10" creationId="{2619D0C9-DB48-D60B-1106-A0DB6E08301D}"/>
          </ac:spMkLst>
        </pc:spChg>
        <pc:spChg chg="add del mod">
          <ac:chgData name="Zadok, Nati" userId="f5e44b51-c55e-48aa-aece-8eca1a127abd" providerId="ADAL" clId="{2B2FE197-E5FC-4437-A25D-2C7E8766A367}" dt="2023-01-04T13:34:10.948" v="116" actId="478"/>
          <ac:spMkLst>
            <pc:docMk/>
            <pc:sldMk cId="3985987824" sldId="366"/>
            <ac:spMk id="11" creationId="{50422D55-4747-4EC7-A349-FBAB8622725C}"/>
          </ac:spMkLst>
        </pc:spChg>
        <pc:spChg chg="add del mod">
          <ac:chgData name="Zadok, Nati" userId="f5e44b51-c55e-48aa-aece-8eca1a127abd" providerId="ADAL" clId="{2B2FE197-E5FC-4437-A25D-2C7E8766A367}" dt="2023-01-04T13:34:35.842" v="123" actId="26606"/>
          <ac:spMkLst>
            <pc:docMk/>
            <pc:sldMk cId="3985987824" sldId="366"/>
            <ac:spMk id="12" creationId="{7937A694-4359-1C48-3447-B5C391D2588F}"/>
          </ac:spMkLst>
        </pc:spChg>
        <pc:spChg chg="add del mod">
          <ac:chgData name="Zadok, Nati" userId="f5e44b51-c55e-48aa-aece-8eca1a127abd" providerId="ADAL" clId="{2B2FE197-E5FC-4437-A25D-2C7E8766A367}" dt="2023-01-04T13:34:35.842" v="123" actId="26606"/>
          <ac:spMkLst>
            <pc:docMk/>
            <pc:sldMk cId="3985987824" sldId="366"/>
            <ac:spMk id="13" creationId="{9717222A-80A7-8AFF-607D-CEB8716CC6D6}"/>
          </ac:spMkLst>
        </pc:spChg>
        <pc:spChg chg="add del mod">
          <ac:chgData name="Zadok, Nati" userId="f5e44b51-c55e-48aa-aece-8eca1a127abd" providerId="ADAL" clId="{2B2FE197-E5FC-4437-A25D-2C7E8766A367}" dt="2023-01-04T13:33:01.360" v="114" actId="478"/>
          <ac:spMkLst>
            <pc:docMk/>
            <pc:sldMk cId="3985987824" sldId="366"/>
            <ac:spMk id="14" creationId="{AB2199BE-767C-C146-32CC-C3D58CFF71CB}"/>
          </ac:spMkLst>
        </pc:spChg>
        <pc:spChg chg="add del mod">
          <ac:chgData name="Zadok, Nati" userId="f5e44b51-c55e-48aa-aece-8eca1a127abd" providerId="ADAL" clId="{2B2FE197-E5FC-4437-A25D-2C7E8766A367}" dt="2023-01-04T13:34:35.842" v="123" actId="26606"/>
          <ac:spMkLst>
            <pc:docMk/>
            <pc:sldMk cId="3985987824" sldId="366"/>
            <ac:spMk id="15" creationId="{2A2A3AF8-E7B2-F269-84DC-A098AFC5DC0D}"/>
          </ac:spMkLst>
        </pc:spChg>
        <pc:spChg chg="add del mod">
          <ac:chgData name="Zadok, Nati" userId="f5e44b51-c55e-48aa-aece-8eca1a127abd" providerId="ADAL" clId="{2B2FE197-E5FC-4437-A25D-2C7E8766A367}" dt="2023-01-04T13:34:14.377" v="119" actId="478"/>
          <ac:spMkLst>
            <pc:docMk/>
            <pc:sldMk cId="3985987824" sldId="366"/>
            <ac:spMk id="16" creationId="{88CDB903-4357-48D2-9D09-31B3D0D79FD1}"/>
          </ac:spMkLst>
        </pc:spChg>
        <pc:spChg chg="add del mod">
          <ac:chgData name="Zadok, Nati" userId="f5e44b51-c55e-48aa-aece-8eca1a127abd" providerId="ADAL" clId="{2B2FE197-E5FC-4437-A25D-2C7E8766A367}" dt="2023-01-04T13:34:42.742" v="126" actId="478"/>
          <ac:spMkLst>
            <pc:docMk/>
            <pc:sldMk cId="3985987824" sldId="366"/>
            <ac:spMk id="17" creationId="{A246CBB5-1CA0-8008-7144-FEE6C738A6AB}"/>
          </ac:spMkLst>
        </pc:spChg>
        <pc:spChg chg="add del mod">
          <ac:chgData name="Zadok, Nati" userId="f5e44b51-c55e-48aa-aece-8eca1a127abd" providerId="ADAL" clId="{2B2FE197-E5FC-4437-A25D-2C7E8766A367}" dt="2023-01-04T13:33:02.826" v="115" actId="478"/>
          <ac:spMkLst>
            <pc:docMk/>
            <pc:sldMk cId="3985987824" sldId="366"/>
            <ac:spMk id="18" creationId="{C32207AF-59A4-F0D8-13B3-3B1D2531BE3A}"/>
          </ac:spMkLst>
        </pc:spChg>
        <pc:spChg chg="add del mod">
          <ac:chgData name="Zadok, Nati" userId="f5e44b51-c55e-48aa-aece-8eca1a127abd" providerId="ADAL" clId="{2B2FE197-E5FC-4437-A25D-2C7E8766A367}" dt="2023-01-04T13:34:41.752" v="125" actId="478"/>
          <ac:spMkLst>
            <pc:docMk/>
            <pc:sldMk cId="3985987824" sldId="366"/>
            <ac:spMk id="19" creationId="{05DEAEC9-BB1E-DB12-3BB7-3FE16126AC9E}"/>
          </ac:spMkLst>
        </pc:spChg>
        <pc:spChg chg="add del mod">
          <ac:chgData name="Zadok, Nati" userId="f5e44b51-c55e-48aa-aece-8eca1a127abd" providerId="ADAL" clId="{2B2FE197-E5FC-4437-A25D-2C7E8766A367}" dt="2023-01-04T13:33:02.826" v="115" actId="478"/>
          <ac:spMkLst>
            <pc:docMk/>
            <pc:sldMk cId="3985987824" sldId="366"/>
            <ac:spMk id="20" creationId="{1ED77A1C-5D82-80FB-7459-E2DA87AACD5B}"/>
          </ac:spMkLst>
        </pc:spChg>
        <pc:spChg chg="add del mod">
          <ac:chgData name="Zadok, Nati" userId="f5e44b51-c55e-48aa-aece-8eca1a127abd" providerId="ADAL" clId="{2B2FE197-E5FC-4437-A25D-2C7E8766A367}" dt="2023-01-04T13:35:06.758" v="131" actId="478"/>
          <ac:spMkLst>
            <pc:docMk/>
            <pc:sldMk cId="3985987824" sldId="366"/>
            <ac:spMk id="21" creationId="{792F494C-D370-928F-BBE2-146D8FBD34E9}"/>
          </ac:spMkLst>
        </pc:spChg>
        <pc:spChg chg="add del mod">
          <ac:chgData name="Zadok, Nati" userId="f5e44b51-c55e-48aa-aece-8eca1a127abd" providerId="ADAL" clId="{2B2FE197-E5FC-4437-A25D-2C7E8766A367}" dt="2023-01-04T13:33:02.826" v="115" actId="478"/>
          <ac:spMkLst>
            <pc:docMk/>
            <pc:sldMk cId="3985987824" sldId="366"/>
            <ac:spMk id="22" creationId="{5B642537-CF28-B544-1BC9-AA3D94DCD46B}"/>
          </ac:spMkLst>
        </pc:spChg>
        <pc:spChg chg="add del mod">
          <ac:chgData name="Zadok, Nati" userId="f5e44b51-c55e-48aa-aece-8eca1a127abd" providerId="ADAL" clId="{2B2FE197-E5FC-4437-A25D-2C7E8766A367}" dt="2023-01-04T13:35:05.543" v="130" actId="478"/>
          <ac:spMkLst>
            <pc:docMk/>
            <pc:sldMk cId="3985987824" sldId="366"/>
            <ac:spMk id="23" creationId="{5EF24EBB-0D44-D48F-FDF1-E939ED885078}"/>
          </ac:spMkLst>
        </pc:spChg>
        <pc:spChg chg="add del">
          <ac:chgData name="Zadok, Nati" userId="f5e44b51-c55e-48aa-aece-8eca1a127abd" providerId="ADAL" clId="{2B2FE197-E5FC-4437-A25D-2C7E8766A367}" dt="2023-01-04T13:30:38.724" v="79" actId="26606"/>
          <ac:spMkLst>
            <pc:docMk/>
            <pc:sldMk cId="3985987824" sldId="366"/>
            <ac:spMk id="24" creationId="{C81B052E-0F56-5BC0-12EB-ADED81BEFC28}"/>
          </ac:spMkLst>
        </pc:spChg>
        <pc:spChg chg="add del">
          <ac:chgData name="Zadok, Nati" userId="f5e44b51-c55e-48aa-aece-8eca1a127abd" providerId="ADAL" clId="{2B2FE197-E5FC-4437-A25D-2C7E8766A367}" dt="2023-01-04T13:30:38.724" v="79" actId="26606"/>
          <ac:spMkLst>
            <pc:docMk/>
            <pc:sldMk cId="3985987824" sldId="366"/>
            <ac:spMk id="25" creationId="{D0AF2A9A-9CBE-7E20-EB14-04B04398B64F}"/>
          </ac:spMkLst>
        </pc:spChg>
        <pc:spChg chg="add del">
          <ac:chgData name="Zadok, Nati" userId="f5e44b51-c55e-48aa-aece-8eca1a127abd" providerId="ADAL" clId="{2B2FE197-E5FC-4437-A25D-2C7E8766A367}" dt="2023-01-04T13:30:38.724" v="79" actId="26606"/>
          <ac:spMkLst>
            <pc:docMk/>
            <pc:sldMk cId="3985987824" sldId="366"/>
            <ac:spMk id="26" creationId="{FF6B6714-5327-B688-6502-1D6E6EB93436}"/>
          </ac:spMkLst>
        </pc:spChg>
        <pc:spChg chg="add del">
          <ac:chgData name="Zadok, Nati" userId="f5e44b51-c55e-48aa-aece-8eca1a127abd" providerId="ADAL" clId="{2B2FE197-E5FC-4437-A25D-2C7E8766A367}" dt="2023-01-04T13:30:38.724" v="79" actId="26606"/>
          <ac:spMkLst>
            <pc:docMk/>
            <pc:sldMk cId="3985987824" sldId="366"/>
            <ac:spMk id="27" creationId="{22019EA5-B87A-F372-4D8A-2B4F8F719466}"/>
          </ac:spMkLst>
        </pc:spChg>
        <pc:spChg chg="add del">
          <ac:chgData name="Zadok, Nati" userId="f5e44b51-c55e-48aa-aece-8eca1a127abd" providerId="ADAL" clId="{2B2FE197-E5FC-4437-A25D-2C7E8766A367}" dt="2023-01-04T13:30:38.724" v="79" actId="26606"/>
          <ac:spMkLst>
            <pc:docMk/>
            <pc:sldMk cId="3985987824" sldId="366"/>
            <ac:spMk id="28" creationId="{B04FC6AB-8204-D27D-C27E-4F11B68DCEC9}"/>
          </ac:spMkLst>
        </pc:spChg>
        <pc:spChg chg="add del mod">
          <ac:chgData name="Zadok, Nati" userId="f5e44b51-c55e-48aa-aece-8eca1a127abd" providerId="ADAL" clId="{2B2FE197-E5FC-4437-A25D-2C7E8766A367}" dt="2023-01-04T13:35:05.543" v="130" actId="478"/>
          <ac:spMkLst>
            <pc:docMk/>
            <pc:sldMk cId="3985987824" sldId="366"/>
            <ac:spMk id="29" creationId="{1F188E22-613E-8345-B4B3-243FBB81BA6F}"/>
          </ac:spMkLst>
        </pc:spChg>
        <pc:spChg chg="add del">
          <ac:chgData name="Zadok, Nati" userId="f5e44b51-c55e-48aa-aece-8eca1a127abd" providerId="ADAL" clId="{2B2FE197-E5FC-4437-A25D-2C7E8766A367}" dt="2023-01-04T13:33:02.826" v="115" actId="478"/>
          <ac:spMkLst>
            <pc:docMk/>
            <pc:sldMk cId="3985987824" sldId="366"/>
            <ac:spMk id="30" creationId="{6296A841-13AE-F213-2C40-55DA6131E1CC}"/>
          </ac:spMkLst>
        </pc:spChg>
        <pc:spChg chg="add del">
          <ac:chgData name="Zadok, Nati" userId="f5e44b51-c55e-48aa-aece-8eca1a127abd" providerId="ADAL" clId="{2B2FE197-E5FC-4437-A25D-2C7E8766A367}" dt="2023-01-04T13:33:02.826" v="115" actId="478"/>
          <ac:spMkLst>
            <pc:docMk/>
            <pc:sldMk cId="3985987824" sldId="366"/>
            <ac:spMk id="31" creationId="{C5292D8B-045E-51F4-9EFA-3D7F263C1023}"/>
          </ac:spMkLst>
        </pc:spChg>
        <pc:spChg chg="add del">
          <ac:chgData name="Zadok, Nati" userId="f5e44b51-c55e-48aa-aece-8eca1a127abd" providerId="ADAL" clId="{2B2FE197-E5FC-4437-A25D-2C7E8766A367}" dt="2023-01-04T13:33:02.826" v="115" actId="478"/>
          <ac:spMkLst>
            <pc:docMk/>
            <pc:sldMk cId="3985987824" sldId="366"/>
            <ac:spMk id="32" creationId="{223921CF-A3E7-9007-3BFA-C780C95AF292}"/>
          </ac:spMkLst>
        </pc:spChg>
        <pc:spChg chg="add del mod">
          <ac:chgData name="Zadok, Nati" userId="f5e44b51-c55e-48aa-aece-8eca1a127abd" providerId="ADAL" clId="{2B2FE197-E5FC-4437-A25D-2C7E8766A367}" dt="2023-01-04T13:35:05.543" v="130" actId="478"/>
          <ac:spMkLst>
            <pc:docMk/>
            <pc:sldMk cId="3985987824" sldId="366"/>
            <ac:spMk id="33" creationId="{62132A76-7F41-4CCD-DE49-DF805FD95A32}"/>
          </ac:spMkLst>
        </pc:spChg>
        <pc:picChg chg="add mod ord">
          <ac:chgData name="Zadok, Nati" userId="f5e44b51-c55e-48aa-aece-8eca1a127abd" providerId="ADAL" clId="{2B2FE197-E5FC-4437-A25D-2C7E8766A367}" dt="2023-01-04T14:14:57.331" v="727" actId="14100"/>
          <ac:picMkLst>
            <pc:docMk/>
            <pc:sldMk cId="3985987824" sldId="366"/>
            <ac:picMk id="7" creationId="{CCAC78B4-52BF-4012-B1F5-5F3FF9238ABF}"/>
          </ac:picMkLst>
        </pc:picChg>
        <pc:picChg chg="del">
          <ac:chgData name="Zadok, Nati" userId="f5e44b51-c55e-48aa-aece-8eca1a127abd" providerId="ADAL" clId="{2B2FE197-E5FC-4437-A25D-2C7E8766A367}" dt="2023-01-04T13:30:10.794" v="71" actId="478"/>
          <ac:picMkLst>
            <pc:docMk/>
            <pc:sldMk cId="3985987824" sldId="366"/>
            <ac:picMk id="8" creationId="{D042A571-67F3-44D6-A1F3-3383F1BA4110}"/>
          </ac:picMkLst>
        </pc:picChg>
      </pc:sldChg>
      <pc:sldChg chg="delSp modSp del mod">
        <pc:chgData name="Zadok, Nati" userId="f5e44b51-c55e-48aa-aece-8eca1a127abd" providerId="ADAL" clId="{2B2FE197-E5FC-4437-A25D-2C7E8766A367}" dt="2023-01-18T07:56:09.596" v="2311" actId="47"/>
        <pc:sldMkLst>
          <pc:docMk/>
          <pc:sldMk cId="369935948" sldId="367"/>
        </pc:sldMkLst>
        <pc:spChg chg="mod">
          <ac:chgData name="Zadok, Nati" userId="f5e44b51-c55e-48aa-aece-8eca1a127abd" providerId="ADAL" clId="{2B2FE197-E5FC-4437-A25D-2C7E8766A367}" dt="2023-01-18T07:55:03.110" v="2310" actId="14100"/>
          <ac:spMkLst>
            <pc:docMk/>
            <pc:sldMk cId="369935948" sldId="367"/>
            <ac:spMk id="4" creationId="{A17F80A9-6337-524E-AC61-32C5AFEE8E6D}"/>
          </ac:spMkLst>
        </pc:spChg>
        <pc:picChg chg="del">
          <ac:chgData name="Zadok, Nati" userId="f5e44b51-c55e-48aa-aece-8eca1a127abd" providerId="ADAL" clId="{2B2FE197-E5FC-4437-A25D-2C7E8766A367}" dt="2023-01-18T07:48:15.685" v="2294" actId="478"/>
          <ac:picMkLst>
            <pc:docMk/>
            <pc:sldMk cId="369935948" sldId="367"/>
            <ac:picMk id="8" creationId="{D042A571-67F3-44D6-A1F3-3383F1BA4110}"/>
          </ac:picMkLst>
        </pc:picChg>
      </pc:sldChg>
      <pc:sldChg chg="addSp delSp modSp mod modNotesTx">
        <pc:chgData name="Zadok, Nati" userId="f5e44b51-c55e-48aa-aece-8eca1a127abd" providerId="ADAL" clId="{2B2FE197-E5FC-4437-A25D-2C7E8766A367}" dt="2023-04-17T11:13:03.178" v="5399"/>
        <pc:sldMkLst>
          <pc:docMk/>
          <pc:sldMk cId="3722548040" sldId="368"/>
        </pc:sldMkLst>
        <pc:spChg chg="add del">
          <ac:chgData name="Zadok, Nati" userId="f5e44b51-c55e-48aa-aece-8eca1a127abd" providerId="ADAL" clId="{2B2FE197-E5FC-4437-A25D-2C7E8766A367}" dt="2023-01-05T11:53:26.002" v="1292"/>
          <ac:spMkLst>
            <pc:docMk/>
            <pc:sldMk cId="3722548040" sldId="368"/>
            <ac:spMk id="2" creationId="{0BB597CA-EBAF-4E35-8C18-F4A6CB7CFCB3}"/>
          </ac:spMkLst>
        </pc:spChg>
        <pc:spChg chg="add mod">
          <ac:chgData name="Zadok, Nati" userId="f5e44b51-c55e-48aa-aece-8eca1a127abd" providerId="ADAL" clId="{2B2FE197-E5FC-4437-A25D-2C7E8766A367}" dt="2023-04-17T11:13:03.178" v="5399"/>
          <ac:spMkLst>
            <pc:docMk/>
            <pc:sldMk cId="3722548040" sldId="368"/>
            <ac:spMk id="2" creationId="{B7F23561-DE32-FFCB-727C-0CAC725E1DA2}"/>
          </ac:spMkLst>
        </pc:spChg>
        <pc:spChg chg="mod">
          <ac:chgData name="Zadok, Nati" userId="f5e44b51-c55e-48aa-aece-8eca1a127abd" providerId="ADAL" clId="{2B2FE197-E5FC-4437-A25D-2C7E8766A367}" dt="2023-02-05T13:28:24.258" v="4660" actId="20577"/>
          <ac:spMkLst>
            <pc:docMk/>
            <pc:sldMk cId="3722548040" sldId="368"/>
            <ac:spMk id="3" creationId="{1353F689-2E51-BF4F-AE47-7CEB7CC4C52A}"/>
          </ac:spMkLst>
        </pc:spChg>
        <pc:spChg chg="mod">
          <ac:chgData name="Zadok, Nati" userId="f5e44b51-c55e-48aa-aece-8eca1a127abd" providerId="ADAL" clId="{2B2FE197-E5FC-4437-A25D-2C7E8766A367}" dt="2023-02-08T09:56:36.304" v="5281" actId="14100"/>
          <ac:spMkLst>
            <pc:docMk/>
            <pc:sldMk cId="3722548040" sldId="368"/>
            <ac:spMk id="4" creationId="{A17F80A9-6337-524E-AC61-32C5AFEE8E6D}"/>
          </ac:spMkLst>
        </pc:spChg>
        <pc:spChg chg="add del">
          <ac:chgData name="Zadok, Nati" userId="f5e44b51-c55e-48aa-aece-8eca1a127abd" providerId="ADAL" clId="{2B2FE197-E5FC-4437-A25D-2C7E8766A367}" dt="2023-01-05T11:55:10.253" v="1332"/>
          <ac:spMkLst>
            <pc:docMk/>
            <pc:sldMk cId="3722548040" sldId="368"/>
            <ac:spMk id="5" creationId="{6D974DBE-0272-4E54-A643-993A2AC29317}"/>
          </ac:spMkLst>
        </pc:spChg>
        <pc:spChg chg="add del mod">
          <ac:chgData name="Zadok, Nati" userId="f5e44b51-c55e-48aa-aece-8eca1a127abd" providerId="ADAL" clId="{2B2FE197-E5FC-4437-A25D-2C7E8766A367}" dt="2023-01-18T07:58:39.234" v="2374" actId="478"/>
          <ac:spMkLst>
            <pc:docMk/>
            <pc:sldMk cId="3722548040" sldId="368"/>
            <ac:spMk id="9" creationId="{108C7C33-32BE-4D90-8B58-87239168530F}"/>
          </ac:spMkLst>
        </pc:spChg>
        <pc:picChg chg="del mod">
          <ac:chgData name="Zadok, Nati" userId="f5e44b51-c55e-48aa-aece-8eca1a127abd" providerId="ADAL" clId="{2B2FE197-E5FC-4437-A25D-2C7E8766A367}" dt="2023-01-18T07:58:51.280" v="2377" actId="478"/>
          <ac:picMkLst>
            <pc:docMk/>
            <pc:sldMk cId="3722548040" sldId="368"/>
            <ac:picMk id="8" creationId="{D042A571-67F3-44D6-A1F3-3383F1BA4110}"/>
          </ac:picMkLst>
        </pc:picChg>
      </pc:sldChg>
      <pc:sldChg chg="addSp delSp modSp mod ord modClrScheme chgLayout modNotesTx">
        <pc:chgData name="Zadok, Nati" userId="f5e44b51-c55e-48aa-aece-8eca1a127abd" providerId="ADAL" clId="{2B2FE197-E5FC-4437-A25D-2C7E8766A367}" dt="2023-04-17T11:13:16.532" v="5406" actId="478"/>
        <pc:sldMkLst>
          <pc:docMk/>
          <pc:sldMk cId="2746351127" sldId="369"/>
        </pc:sldMkLst>
        <pc:spChg chg="add del mod">
          <ac:chgData name="Zadok, Nati" userId="f5e44b51-c55e-48aa-aece-8eca1a127abd" providerId="ADAL" clId="{2B2FE197-E5FC-4437-A25D-2C7E8766A367}" dt="2023-04-17T11:13:16.532" v="5406" actId="478"/>
          <ac:spMkLst>
            <pc:docMk/>
            <pc:sldMk cId="2746351127" sldId="369"/>
            <ac:spMk id="2" creationId="{A1EBB471-8F1C-355D-A231-EBCF7A1CA690}"/>
          </ac:spMkLst>
        </pc:spChg>
        <pc:spChg chg="mod ord">
          <ac:chgData name="Zadok, Nati" userId="f5e44b51-c55e-48aa-aece-8eca1a127abd" providerId="ADAL" clId="{2B2FE197-E5FC-4437-A25D-2C7E8766A367}" dt="2023-01-05T12:25:01.771" v="1474" actId="14100"/>
          <ac:spMkLst>
            <pc:docMk/>
            <pc:sldMk cId="2746351127" sldId="369"/>
            <ac:spMk id="3" creationId="{1353F689-2E51-BF4F-AE47-7CEB7CC4C52A}"/>
          </ac:spMkLst>
        </pc:spChg>
        <pc:spChg chg="del mod">
          <ac:chgData name="Zadok, Nati" userId="f5e44b51-c55e-48aa-aece-8eca1a127abd" providerId="ADAL" clId="{2B2FE197-E5FC-4437-A25D-2C7E8766A367}" dt="2023-01-05T11:55:55.223" v="1345" actId="478"/>
          <ac:spMkLst>
            <pc:docMk/>
            <pc:sldMk cId="2746351127" sldId="369"/>
            <ac:spMk id="4" creationId="{A17F80A9-6337-524E-AC61-32C5AFEE8E6D}"/>
          </ac:spMkLst>
        </pc:spChg>
        <pc:spChg chg="add mod">
          <ac:chgData name="Zadok, Nati" userId="f5e44b51-c55e-48aa-aece-8eca1a127abd" providerId="ADAL" clId="{2B2FE197-E5FC-4437-A25D-2C7E8766A367}" dt="2023-03-22T08:35:26.051" v="5377"/>
          <ac:spMkLst>
            <pc:docMk/>
            <pc:sldMk cId="2746351127" sldId="369"/>
            <ac:spMk id="5" creationId="{4ACFC7C3-E378-E88F-770D-07F65DF64989}"/>
          </ac:spMkLst>
        </pc:spChg>
        <pc:spChg chg="add mod">
          <ac:chgData name="Zadok, Nati" userId="f5e44b51-c55e-48aa-aece-8eca1a127abd" providerId="ADAL" clId="{2B2FE197-E5FC-4437-A25D-2C7E8766A367}" dt="2023-02-05T12:43:12.863" v="3474" actId="27636"/>
          <ac:spMkLst>
            <pc:docMk/>
            <pc:sldMk cId="2746351127" sldId="369"/>
            <ac:spMk id="7" creationId="{FECE047A-4E00-4360-B0B7-614751EEEA9E}"/>
          </ac:spMkLst>
        </pc:spChg>
        <pc:spChg chg="add del mod">
          <ac:chgData name="Zadok, Nati" userId="f5e44b51-c55e-48aa-aece-8eca1a127abd" providerId="ADAL" clId="{2B2FE197-E5FC-4437-A25D-2C7E8766A367}" dt="2023-01-05T12:21:29.740" v="1367" actId="26606"/>
          <ac:spMkLst>
            <pc:docMk/>
            <pc:sldMk cId="2746351127" sldId="369"/>
            <ac:spMk id="14" creationId="{176A3CA6-3904-B48D-DE8E-28E94EE71FCE}"/>
          </ac:spMkLst>
        </pc:spChg>
        <pc:spChg chg="add del mod">
          <ac:chgData name="Zadok, Nati" userId="f5e44b51-c55e-48aa-aece-8eca1a127abd" providerId="ADAL" clId="{2B2FE197-E5FC-4437-A25D-2C7E8766A367}" dt="2023-01-05T12:21:39.321" v="1371" actId="478"/>
          <ac:spMkLst>
            <pc:docMk/>
            <pc:sldMk cId="2746351127" sldId="369"/>
            <ac:spMk id="16" creationId="{9132D645-766F-8C18-BB8A-134CB4121B23}"/>
          </ac:spMkLst>
        </pc:spChg>
        <pc:spChg chg="add del mod">
          <ac:chgData name="Zadok, Nati" userId="f5e44b51-c55e-48aa-aece-8eca1a127abd" providerId="ADAL" clId="{2B2FE197-E5FC-4437-A25D-2C7E8766A367}" dt="2023-01-05T12:21:35.623" v="1369" actId="478"/>
          <ac:spMkLst>
            <pc:docMk/>
            <pc:sldMk cId="2746351127" sldId="369"/>
            <ac:spMk id="17" creationId="{05561F81-E0D2-3381-942C-0456B309A442}"/>
          </ac:spMkLst>
        </pc:spChg>
        <pc:spChg chg="add del mod">
          <ac:chgData name="Zadok, Nati" userId="f5e44b51-c55e-48aa-aece-8eca1a127abd" providerId="ADAL" clId="{2B2FE197-E5FC-4437-A25D-2C7E8766A367}" dt="2023-01-05T12:21:37.716" v="1370" actId="478"/>
          <ac:spMkLst>
            <pc:docMk/>
            <pc:sldMk cId="2746351127" sldId="369"/>
            <ac:spMk id="18" creationId="{EAA4A6C7-61E6-A304-6A71-FD77515B09E3}"/>
          </ac:spMkLst>
        </pc:spChg>
        <pc:spChg chg="add del mod">
          <ac:chgData name="Zadok, Nati" userId="f5e44b51-c55e-48aa-aece-8eca1a127abd" providerId="ADAL" clId="{2B2FE197-E5FC-4437-A25D-2C7E8766A367}" dt="2023-01-05T12:21:37.716" v="1370" actId="478"/>
          <ac:spMkLst>
            <pc:docMk/>
            <pc:sldMk cId="2746351127" sldId="369"/>
            <ac:spMk id="20" creationId="{5D83A1C1-66E7-D9A9-AC02-E925EF942921}"/>
          </ac:spMkLst>
        </pc:spChg>
        <pc:spChg chg="add del mod">
          <ac:chgData name="Zadok, Nati" userId="f5e44b51-c55e-48aa-aece-8eca1a127abd" providerId="ADAL" clId="{2B2FE197-E5FC-4437-A25D-2C7E8766A367}" dt="2023-01-05T12:21:37.716" v="1370" actId="478"/>
          <ac:spMkLst>
            <pc:docMk/>
            <pc:sldMk cId="2746351127" sldId="369"/>
            <ac:spMk id="22" creationId="{CD285063-3614-F694-53B8-917BAD000C2F}"/>
          </ac:spMkLst>
        </pc:spChg>
        <pc:graphicFrameChg chg="add del mod">
          <ac:chgData name="Zadok, Nati" userId="f5e44b51-c55e-48aa-aece-8eca1a127abd" providerId="ADAL" clId="{2B2FE197-E5FC-4437-A25D-2C7E8766A367}" dt="2023-01-05T12:18:46.082" v="1353"/>
          <ac:graphicFrameMkLst>
            <pc:docMk/>
            <pc:sldMk cId="2746351127" sldId="369"/>
            <ac:graphicFrameMk id="2" creationId="{B80B143D-EBED-498F-B4F4-A1EA767F2AA8}"/>
          </ac:graphicFrameMkLst>
        </pc:graphicFrameChg>
        <pc:picChg chg="add del">
          <ac:chgData name="Zadok, Nati" userId="f5e44b51-c55e-48aa-aece-8eca1a127abd" providerId="ADAL" clId="{2B2FE197-E5FC-4437-A25D-2C7E8766A367}" dt="2023-03-22T08:32:03.924" v="5376" actId="22"/>
          <ac:picMkLst>
            <pc:docMk/>
            <pc:sldMk cId="2746351127" sldId="369"/>
            <ac:picMk id="4" creationId="{36050067-1DA1-233F-295F-259FA4DF6A7A}"/>
          </ac:picMkLst>
        </pc:picChg>
        <pc:picChg chg="add del mod">
          <ac:chgData name="Zadok, Nati" userId="f5e44b51-c55e-48aa-aece-8eca1a127abd" providerId="ADAL" clId="{2B2FE197-E5FC-4437-A25D-2C7E8766A367}" dt="2023-01-24T10:08:54.656" v="2988" actId="21"/>
          <ac:picMkLst>
            <pc:docMk/>
            <pc:sldMk cId="2746351127" sldId="369"/>
            <ac:picMk id="4" creationId="{8E03E9B2-140C-4CA8-8970-EBF4AD75D6F0}"/>
          </ac:picMkLst>
        </pc:picChg>
        <pc:picChg chg="del">
          <ac:chgData name="Zadok, Nati" userId="f5e44b51-c55e-48aa-aece-8eca1a127abd" providerId="ADAL" clId="{2B2FE197-E5FC-4437-A25D-2C7E8766A367}" dt="2023-01-05T11:55:56.369" v="1346" actId="478"/>
          <ac:picMkLst>
            <pc:docMk/>
            <pc:sldMk cId="2746351127" sldId="369"/>
            <ac:picMk id="8" creationId="{D042A571-67F3-44D6-A1F3-3383F1BA4110}"/>
          </ac:picMkLst>
        </pc:picChg>
        <pc:picChg chg="add mod modCrop">
          <ac:chgData name="Zadok, Nati" userId="f5e44b51-c55e-48aa-aece-8eca1a127abd" providerId="ADAL" clId="{2B2FE197-E5FC-4437-A25D-2C7E8766A367}" dt="2023-02-05T12:43:29.874" v="3477" actId="732"/>
          <ac:picMkLst>
            <pc:docMk/>
            <pc:sldMk cId="2746351127" sldId="369"/>
            <ac:picMk id="9" creationId="{3E6CE8D0-B3D7-40AE-A674-414D9C95B654}"/>
          </ac:picMkLst>
        </pc:picChg>
      </pc:sldChg>
      <pc:sldChg chg="addSp delSp modSp mod modNotesTx">
        <pc:chgData name="Zadok, Nati" userId="f5e44b51-c55e-48aa-aece-8eca1a127abd" providerId="ADAL" clId="{2B2FE197-E5FC-4437-A25D-2C7E8766A367}" dt="2023-04-17T11:13:08.040" v="5402"/>
        <pc:sldMkLst>
          <pc:docMk/>
          <pc:sldMk cId="517170556" sldId="370"/>
        </pc:sldMkLst>
        <pc:spChg chg="add mod">
          <ac:chgData name="Zadok, Nati" userId="f5e44b51-c55e-48aa-aece-8eca1a127abd" providerId="ADAL" clId="{2B2FE197-E5FC-4437-A25D-2C7E8766A367}" dt="2023-04-17T11:13:08.040" v="5402"/>
          <ac:spMkLst>
            <pc:docMk/>
            <pc:sldMk cId="517170556" sldId="370"/>
            <ac:spMk id="4" creationId="{3DAD7262-7A0F-5C13-FB71-4562BD0EF953}"/>
          </ac:spMkLst>
        </pc:spChg>
        <pc:spChg chg="del mod">
          <ac:chgData name="Zadok, Nati" userId="f5e44b51-c55e-48aa-aece-8eca1a127abd" providerId="ADAL" clId="{2B2FE197-E5FC-4437-A25D-2C7E8766A367}" dt="2023-01-05T12:26:21.799" v="1495" actId="478"/>
          <ac:spMkLst>
            <pc:docMk/>
            <pc:sldMk cId="517170556" sldId="370"/>
            <ac:spMk id="4" creationId="{A17F80A9-6337-524E-AC61-32C5AFEE8E6D}"/>
          </ac:spMkLst>
        </pc:spChg>
        <pc:picChg chg="add mod">
          <ac:chgData name="Zadok, Nati" userId="f5e44b51-c55e-48aa-aece-8eca1a127abd" providerId="ADAL" clId="{2B2FE197-E5FC-4437-A25D-2C7E8766A367}" dt="2023-01-24T10:03:33.571" v="2969" actId="1076"/>
          <ac:picMkLst>
            <pc:docMk/>
            <pc:sldMk cId="517170556" sldId="370"/>
            <ac:picMk id="2" creationId="{77484418-FD45-4503-88E3-315C968A33A3}"/>
          </ac:picMkLst>
        </pc:picChg>
        <pc:picChg chg="add mod">
          <ac:chgData name="Zadok, Nati" userId="f5e44b51-c55e-48aa-aece-8eca1a127abd" providerId="ADAL" clId="{2B2FE197-E5FC-4437-A25D-2C7E8766A367}" dt="2023-01-24T10:03:24.452" v="2968" actId="1076"/>
          <ac:picMkLst>
            <pc:docMk/>
            <pc:sldMk cId="517170556" sldId="370"/>
            <ac:picMk id="5" creationId="{FCA14FEF-C6F0-4EAF-9C8E-489856B76F94}"/>
          </ac:picMkLst>
        </pc:picChg>
        <pc:picChg chg="del">
          <ac:chgData name="Zadok, Nati" userId="f5e44b51-c55e-48aa-aece-8eca1a127abd" providerId="ADAL" clId="{2B2FE197-E5FC-4437-A25D-2C7E8766A367}" dt="2023-01-05T12:26:07.463" v="1493" actId="478"/>
          <ac:picMkLst>
            <pc:docMk/>
            <pc:sldMk cId="517170556" sldId="370"/>
            <ac:picMk id="8" creationId="{D042A571-67F3-44D6-A1F3-3383F1BA4110}"/>
          </ac:picMkLst>
        </pc:picChg>
      </pc:sldChg>
      <pc:sldChg chg="addSp delSp modSp mod modNotesTx">
        <pc:chgData name="Zadok, Nati" userId="f5e44b51-c55e-48aa-aece-8eca1a127abd" providerId="ADAL" clId="{2B2FE197-E5FC-4437-A25D-2C7E8766A367}" dt="2023-04-17T11:13:06.972" v="5401"/>
        <pc:sldMkLst>
          <pc:docMk/>
          <pc:sldMk cId="1228821396" sldId="372"/>
        </pc:sldMkLst>
        <pc:spChg chg="add mod">
          <ac:chgData name="Zadok, Nati" userId="f5e44b51-c55e-48aa-aece-8eca1a127abd" providerId="ADAL" clId="{2B2FE197-E5FC-4437-A25D-2C7E8766A367}" dt="2023-04-17T11:13:06.972" v="5401"/>
          <ac:spMkLst>
            <pc:docMk/>
            <pc:sldMk cId="1228821396" sldId="372"/>
            <ac:spMk id="3" creationId="{B344BD42-2214-7386-F904-AE0AAAC65585}"/>
          </ac:spMkLst>
        </pc:spChg>
        <pc:spChg chg="del">
          <ac:chgData name="Zadok, Nati" userId="f5e44b51-c55e-48aa-aece-8eca1a127abd" providerId="ADAL" clId="{2B2FE197-E5FC-4437-A25D-2C7E8766A367}" dt="2023-01-05T12:14:33.676" v="1347" actId="478"/>
          <ac:spMkLst>
            <pc:docMk/>
            <pc:sldMk cId="1228821396" sldId="372"/>
            <ac:spMk id="17" creationId="{72A277F0-0483-415C-BA21-9227E8991C52}"/>
          </ac:spMkLst>
        </pc:spChg>
        <pc:spChg chg="del">
          <ac:chgData name="Zadok, Nati" userId="f5e44b51-c55e-48aa-aece-8eca1a127abd" providerId="ADAL" clId="{2B2FE197-E5FC-4437-A25D-2C7E8766A367}" dt="2023-01-05T12:14:33.676" v="1347" actId="478"/>
          <ac:spMkLst>
            <pc:docMk/>
            <pc:sldMk cId="1228821396" sldId="372"/>
            <ac:spMk id="21" creationId="{897B78AC-C0E5-4AC3-BC76-70E49C2833F9}"/>
          </ac:spMkLst>
        </pc:spChg>
        <pc:spChg chg="del">
          <ac:chgData name="Zadok, Nati" userId="f5e44b51-c55e-48aa-aece-8eca1a127abd" providerId="ADAL" clId="{2B2FE197-E5FC-4437-A25D-2C7E8766A367}" dt="2023-01-05T12:14:33.676" v="1347" actId="478"/>
          <ac:spMkLst>
            <pc:docMk/>
            <pc:sldMk cId="1228821396" sldId="372"/>
            <ac:spMk id="23" creationId="{48166B02-2D3D-4331-9435-24E36EEBC6DA}"/>
          </ac:spMkLst>
        </pc:spChg>
        <pc:spChg chg="del">
          <ac:chgData name="Zadok, Nati" userId="f5e44b51-c55e-48aa-aece-8eca1a127abd" providerId="ADAL" clId="{2B2FE197-E5FC-4437-A25D-2C7E8766A367}" dt="2023-01-05T12:14:33.676" v="1347" actId="478"/>
          <ac:spMkLst>
            <pc:docMk/>
            <pc:sldMk cId="1228821396" sldId="372"/>
            <ac:spMk id="25" creationId="{4FA66292-F5ED-4D84-B13E-37D2EE36B7CA}"/>
          </ac:spMkLst>
        </pc:spChg>
        <pc:picChg chg="add mod">
          <ac:chgData name="Zadok, Nati" userId="f5e44b51-c55e-48aa-aece-8eca1a127abd" providerId="ADAL" clId="{2B2FE197-E5FC-4437-A25D-2C7E8766A367}" dt="2023-01-05T12:14:59.343" v="1351" actId="1076"/>
          <ac:picMkLst>
            <pc:docMk/>
            <pc:sldMk cId="1228821396" sldId="372"/>
            <ac:picMk id="4" creationId="{38D7053A-628F-44E5-A435-A9846D4F694B}"/>
          </ac:picMkLst>
        </pc:picChg>
        <pc:picChg chg="add mod">
          <ac:chgData name="Zadok, Nati" userId="f5e44b51-c55e-48aa-aece-8eca1a127abd" providerId="ADAL" clId="{2B2FE197-E5FC-4437-A25D-2C7E8766A367}" dt="2023-01-05T12:20:19.493" v="1360" actId="1076"/>
          <ac:picMkLst>
            <pc:docMk/>
            <pc:sldMk cId="1228821396" sldId="372"/>
            <ac:picMk id="6" creationId="{222010C4-4B15-4063-B441-6098B5B6A20C}"/>
          </ac:picMkLst>
        </pc:picChg>
      </pc:sldChg>
      <pc:sldChg chg="delSp del mod">
        <pc:chgData name="Zadok, Nati" userId="f5e44b51-c55e-48aa-aece-8eca1a127abd" providerId="ADAL" clId="{2B2FE197-E5FC-4437-A25D-2C7E8766A367}" dt="2023-01-08T18:41:42.323" v="1733" actId="47"/>
        <pc:sldMkLst>
          <pc:docMk/>
          <pc:sldMk cId="1161746334" sldId="373"/>
        </pc:sldMkLst>
        <pc:spChg chg="del">
          <ac:chgData name="Zadok, Nati" userId="f5e44b51-c55e-48aa-aece-8eca1a127abd" providerId="ADAL" clId="{2B2FE197-E5FC-4437-A25D-2C7E8766A367}" dt="2023-01-08T12:25:19.749" v="1570" actId="478"/>
          <ac:spMkLst>
            <pc:docMk/>
            <pc:sldMk cId="1161746334" sldId="373"/>
            <ac:spMk id="17" creationId="{72A277F0-0483-415C-BA21-9227E8991C52}"/>
          </ac:spMkLst>
        </pc:spChg>
        <pc:spChg chg="del">
          <ac:chgData name="Zadok, Nati" userId="f5e44b51-c55e-48aa-aece-8eca1a127abd" providerId="ADAL" clId="{2B2FE197-E5FC-4437-A25D-2C7E8766A367}" dt="2023-01-08T12:25:19.749" v="1570" actId="478"/>
          <ac:spMkLst>
            <pc:docMk/>
            <pc:sldMk cId="1161746334" sldId="373"/>
            <ac:spMk id="21" creationId="{897B78AC-C0E5-4AC3-BC76-70E49C2833F9}"/>
          </ac:spMkLst>
        </pc:spChg>
        <pc:spChg chg="del">
          <ac:chgData name="Zadok, Nati" userId="f5e44b51-c55e-48aa-aece-8eca1a127abd" providerId="ADAL" clId="{2B2FE197-E5FC-4437-A25D-2C7E8766A367}" dt="2023-01-08T12:25:19.749" v="1570" actId="478"/>
          <ac:spMkLst>
            <pc:docMk/>
            <pc:sldMk cId="1161746334" sldId="373"/>
            <ac:spMk id="23" creationId="{48166B02-2D3D-4331-9435-24E36EEBC6DA}"/>
          </ac:spMkLst>
        </pc:spChg>
        <pc:spChg chg="del">
          <ac:chgData name="Zadok, Nati" userId="f5e44b51-c55e-48aa-aece-8eca1a127abd" providerId="ADAL" clId="{2B2FE197-E5FC-4437-A25D-2C7E8766A367}" dt="2023-01-08T12:25:19.749" v="1570" actId="478"/>
          <ac:spMkLst>
            <pc:docMk/>
            <pc:sldMk cId="1161746334" sldId="373"/>
            <ac:spMk id="25" creationId="{4FA66292-F5ED-4D84-B13E-37D2EE36B7CA}"/>
          </ac:spMkLst>
        </pc:spChg>
      </pc:sldChg>
      <pc:sldChg chg="addSp delSp modSp del mod modClrScheme chgLayout">
        <pc:chgData name="Zadok, Nati" userId="f5e44b51-c55e-48aa-aece-8eca1a127abd" providerId="ADAL" clId="{2B2FE197-E5FC-4437-A25D-2C7E8766A367}" dt="2023-01-04T14:45:31.596" v="967" actId="47"/>
        <pc:sldMkLst>
          <pc:docMk/>
          <pc:sldMk cId="1374340550" sldId="374"/>
        </pc:sldMkLst>
        <pc:spChg chg="mod ord">
          <ac:chgData name="Zadok, Nati" userId="f5e44b51-c55e-48aa-aece-8eca1a127abd" providerId="ADAL" clId="{2B2FE197-E5FC-4437-A25D-2C7E8766A367}" dt="2023-01-04T14:12:55.128" v="711" actId="1076"/>
          <ac:spMkLst>
            <pc:docMk/>
            <pc:sldMk cId="1374340550" sldId="374"/>
            <ac:spMk id="2" creationId="{8C122DF8-59D4-D94D-8ED9-F2F319899DBF}"/>
          </ac:spMkLst>
        </pc:spChg>
        <pc:spChg chg="add del mod">
          <ac:chgData name="Zadok, Nati" userId="f5e44b51-c55e-48aa-aece-8eca1a127abd" providerId="ADAL" clId="{2B2FE197-E5FC-4437-A25D-2C7E8766A367}" dt="2023-01-04T14:13:00.677" v="713" actId="478"/>
          <ac:spMkLst>
            <pc:docMk/>
            <pc:sldMk cId="1374340550" sldId="374"/>
            <ac:spMk id="6" creationId="{B9E1C998-5B9D-EBBB-88BC-2C66BA6EFFEB}"/>
          </ac:spMkLst>
        </pc:spChg>
        <pc:spChg chg="add del mod">
          <ac:chgData name="Zadok, Nati" userId="f5e44b51-c55e-48aa-aece-8eca1a127abd" providerId="ADAL" clId="{2B2FE197-E5FC-4437-A25D-2C7E8766A367}" dt="2023-01-04T14:12:59.356" v="712" actId="478"/>
          <ac:spMkLst>
            <pc:docMk/>
            <pc:sldMk cId="1374340550" sldId="374"/>
            <ac:spMk id="7" creationId="{06FC125F-6E0B-2BC4-5D06-CAE7EB763349}"/>
          </ac:spMkLst>
        </pc:spChg>
        <pc:spChg chg="add del mod">
          <ac:chgData name="Zadok, Nati" userId="f5e44b51-c55e-48aa-aece-8eca1a127abd" providerId="ADAL" clId="{2B2FE197-E5FC-4437-A25D-2C7E8766A367}" dt="2023-01-04T14:11:45.638" v="690" actId="26606"/>
          <ac:spMkLst>
            <pc:docMk/>
            <pc:sldMk cId="1374340550" sldId="374"/>
            <ac:spMk id="9" creationId="{816E2338-1BF9-7EA5-66FD-93FA7F736811}"/>
          </ac:spMkLst>
        </pc:spChg>
        <pc:spChg chg="add del mod">
          <ac:chgData name="Zadok, Nati" userId="f5e44b51-c55e-48aa-aece-8eca1a127abd" providerId="ADAL" clId="{2B2FE197-E5FC-4437-A25D-2C7E8766A367}" dt="2023-01-04T14:11:45.638" v="690" actId="26606"/>
          <ac:spMkLst>
            <pc:docMk/>
            <pc:sldMk cId="1374340550" sldId="374"/>
            <ac:spMk id="11" creationId="{0183A89D-C821-89F6-D088-973371DBD008}"/>
          </ac:spMkLst>
        </pc:spChg>
        <pc:spChg chg="add del mod">
          <ac:chgData name="Zadok, Nati" userId="f5e44b51-c55e-48aa-aece-8eca1a127abd" providerId="ADAL" clId="{2B2FE197-E5FC-4437-A25D-2C7E8766A367}" dt="2023-01-04T14:11:45.638" v="690" actId="26606"/>
          <ac:spMkLst>
            <pc:docMk/>
            <pc:sldMk cId="1374340550" sldId="374"/>
            <ac:spMk id="13" creationId="{B46CC921-01C1-7464-5DBE-12E3FC556356}"/>
          </ac:spMkLst>
        </pc:spChg>
        <pc:spChg chg="add del mod">
          <ac:chgData name="Zadok, Nati" userId="f5e44b51-c55e-48aa-aece-8eca1a127abd" providerId="ADAL" clId="{2B2FE197-E5FC-4437-A25D-2C7E8766A367}" dt="2023-01-04T14:11:45.638" v="690" actId="26606"/>
          <ac:spMkLst>
            <pc:docMk/>
            <pc:sldMk cId="1374340550" sldId="374"/>
            <ac:spMk id="15" creationId="{1C49FF0B-22AE-43AF-423F-84460F26115E}"/>
          </ac:spMkLst>
        </pc:spChg>
        <pc:spChg chg="add del mod">
          <ac:chgData name="Zadok, Nati" userId="f5e44b51-c55e-48aa-aece-8eca1a127abd" providerId="ADAL" clId="{2B2FE197-E5FC-4437-A25D-2C7E8766A367}" dt="2023-01-04T14:11:49.909" v="692" actId="26606"/>
          <ac:spMkLst>
            <pc:docMk/>
            <pc:sldMk cId="1374340550" sldId="374"/>
            <ac:spMk id="17" creationId="{8EC949FF-A4DC-79A9-41F4-4755E8BADFC6}"/>
          </ac:spMkLst>
        </pc:spChg>
        <pc:spChg chg="add del mod">
          <ac:chgData name="Zadok, Nati" userId="f5e44b51-c55e-48aa-aece-8eca1a127abd" providerId="ADAL" clId="{2B2FE197-E5FC-4437-A25D-2C7E8766A367}" dt="2023-01-04T14:11:49.909" v="692" actId="26606"/>
          <ac:spMkLst>
            <pc:docMk/>
            <pc:sldMk cId="1374340550" sldId="374"/>
            <ac:spMk id="18" creationId="{8B4F35B0-D213-AEB2-7726-FFB564254F43}"/>
          </ac:spMkLst>
        </pc:spChg>
        <pc:spChg chg="add del mod">
          <ac:chgData name="Zadok, Nati" userId="f5e44b51-c55e-48aa-aece-8eca1a127abd" providerId="ADAL" clId="{2B2FE197-E5FC-4437-A25D-2C7E8766A367}" dt="2023-01-04T14:11:49.909" v="692" actId="26606"/>
          <ac:spMkLst>
            <pc:docMk/>
            <pc:sldMk cId="1374340550" sldId="374"/>
            <ac:spMk id="19" creationId="{0D7A576F-90BC-6D05-7FC3-4D9DF0882451}"/>
          </ac:spMkLst>
        </pc:spChg>
        <pc:spChg chg="add del mod">
          <ac:chgData name="Zadok, Nati" userId="f5e44b51-c55e-48aa-aece-8eca1a127abd" providerId="ADAL" clId="{2B2FE197-E5FC-4437-A25D-2C7E8766A367}" dt="2023-01-04T14:11:49.909" v="692" actId="26606"/>
          <ac:spMkLst>
            <pc:docMk/>
            <pc:sldMk cId="1374340550" sldId="374"/>
            <ac:spMk id="20" creationId="{DDF7EAB6-72F3-1A7B-F2A1-7FEA8EB39B88}"/>
          </ac:spMkLst>
        </pc:spChg>
        <pc:spChg chg="add del mod">
          <ac:chgData name="Zadok, Nati" userId="f5e44b51-c55e-48aa-aece-8eca1a127abd" providerId="ADAL" clId="{2B2FE197-E5FC-4437-A25D-2C7E8766A367}" dt="2023-01-04T14:11:49.909" v="692" actId="26606"/>
          <ac:spMkLst>
            <pc:docMk/>
            <pc:sldMk cId="1374340550" sldId="374"/>
            <ac:spMk id="21" creationId="{6A77795D-497C-9CE4-E11A-CC7EDB70429E}"/>
          </ac:spMkLst>
        </pc:spChg>
        <pc:spChg chg="add del mod">
          <ac:chgData name="Zadok, Nati" userId="f5e44b51-c55e-48aa-aece-8eca1a127abd" providerId="ADAL" clId="{2B2FE197-E5FC-4437-A25D-2C7E8766A367}" dt="2023-01-04T14:11:49.909" v="692" actId="26606"/>
          <ac:spMkLst>
            <pc:docMk/>
            <pc:sldMk cId="1374340550" sldId="374"/>
            <ac:spMk id="22" creationId="{D76006A1-14D3-5B3A-DC5F-FD3827FFC5B9}"/>
          </ac:spMkLst>
        </pc:spChg>
        <pc:spChg chg="add del mod">
          <ac:chgData name="Zadok, Nati" userId="f5e44b51-c55e-48aa-aece-8eca1a127abd" providerId="ADAL" clId="{2B2FE197-E5FC-4437-A25D-2C7E8766A367}" dt="2023-01-04T14:12:00.954" v="696" actId="478"/>
          <ac:spMkLst>
            <pc:docMk/>
            <pc:sldMk cId="1374340550" sldId="374"/>
            <ac:spMk id="23" creationId="{87037702-6425-1A33-3CE2-9FE8CA2A94EB}"/>
          </ac:spMkLst>
        </pc:spChg>
        <pc:spChg chg="add del mod">
          <ac:chgData name="Zadok, Nati" userId="f5e44b51-c55e-48aa-aece-8eca1a127abd" providerId="ADAL" clId="{2B2FE197-E5FC-4437-A25D-2C7E8766A367}" dt="2023-01-04T14:11:56.514" v="694" actId="26606"/>
          <ac:spMkLst>
            <pc:docMk/>
            <pc:sldMk cId="1374340550" sldId="374"/>
            <ac:spMk id="24" creationId="{F788A72B-5892-CADF-335A-30E2A51F4051}"/>
          </ac:spMkLst>
        </pc:spChg>
        <pc:spChg chg="add del mod">
          <ac:chgData name="Zadok, Nati" userId="f5e44b51-c55e-48aa-aece-8eca1a127abd" providerId="ADAL" clId="{2B2FE197-E5FC-4437-A25D-2C7E8766A367}" dt="2023-01-04T14:11:56.514" v="694" actId="26606"/>
          <ac:spMkLst>
            <pc:docMk/>
            <pc:sldMk cId="1374340550" sldId="374"/>
            <ac:spMk id="25" creationId="{C52F3771-C194-F78A-3B56-CBC18A7A443F}"/>
          </ac:spMkLst>
        </pc:spChg>
        <pc:spChg chg="add del mod">
          <ac:chgData name="Zadok, Nati" userId="f5e44b51-c55e-48aa-aece-8eca1a127abd" providerId="ADAL" clId="{2B2FE197-E5FC-4437-A25D-2C7E8766A367}" dt="2023-01-04T14:11:56.514" v="694" actId="26606"/>
          <ac:spMkLst>
            <pc:docMk/>
            <pc:sldMk cId="1374340550" sldId="374"/>
            <ac:spMk id="26" creationId="{EE0D5697-D2F0-632E-0EE9-A108C4B2A3A3}"/>
          </ac:spMkLst>
        </pc:spChg>
        <pc:spChg chg="add del mod">
          <ac:chgData name="Zadok, Nati" userId="f5e44b51-c55e-48aa-aece-8eca1a127abd" providerId="ADAL" clId="{2B2FE197-E5FC-4437-A25D-2C7E8766A367}" dt="2023-01-04T14:11:56.514" v="694" actId="26606"/>
          <ac:spMkLst>
            <pc:docMk/>
            <pc:sldMk cId="1374340550" sldId="374"/>
            <ac:spMk id="27" creationId="{45F6D25E-9CD3-A476-01FB-849E8D5FA66B}"/>
          </ac:spMkLst>
        </pc:spChg>
        <pc:spChg chg="add del mod">
          <ac:chgData name="Zadok, Nati" userId="f5e44b51-c55e-48aa-aece-8eca1a127abd" providerId="ADAL" clId="{2B2FE197-E5FC-4437-A25D-2C7E8766A367}" dt="2023-01-04T14:11:56.514" v="694" actId="26606"/>
          <ac:spMkLst>
            <pc:docMk/>
            <pc:sldMk cId="1374340550" sldId="374"/>
            <ac:spMk id="28" creationId="{DF32EB13-52F4-8F6A-7391-9068FAD63EFC}"/>
          </ac:spMkLst>
        </pc:spChg>
        <pc:spChg chg="add del mod">
          <ac:chgData name="Zadok, Nati" userId="f5e44b51-c55e-48aa-aece-8eca1a127abd" providerId="ADAL" clId="{2B2FE197-E5FC-4437-A25D-2C7E8766A367}" dt="2023-01-04T14:11:56.514" v="694" actId="26606"/>
          <ac:spMkLst>
            <pc:docMk/>
            <pc:sldMk cId="1374340550" sldId="374"/>
            <ac:spMk id="29" creationId="{D5977675-DE7B-32B9-F02D-AC08C53DBB51}"/>
          </ac:spMkLst>
        </pc:spChg>
        <pc:spChg chg="add del mod">
          <ac:chgData name="Zadok, Nati" userId="f5e44b51-c55e-48aa-aece-8eca1a127abd" providerId="ADAL" clId="{2B2FE197-E5FC-4437-A25D-2C7E8766A367}" dt="2023-01-04T14:12:02.832" v="697" actId="478"/>
          <ac:spMkLst>
            <pc:docMk/>
            <pc:sldMk cId="1374340550" sldId="374"/>
            <ac:spMk id="31" creationId="{A288C2BD-E92E-5EDE-8237-C147273C91DE}"/>
          </ac:spMkLst>
        </pc:spChg>
        <pc:spChg chg="add del mod">
          <ac:chgData name="Zadok, Nati" userId="f5e44b51-c55e-48aa-aece-8eca1a127abd" providerId="ADAL" clId="{2B2FE197-E5FC-4437-A25D-2C7E8766A367}" dt="2023-01-04T14:12:00.954" v="696" actId="478"/>
          <ac:spMkLst>
            <pc:docMk/>
            <pc:sldMk cId="1374340550" sldId="374"/>
            <ac:spMk id="32" creationId="{BAA44F7D-D4FD-823C-1B69-0BD43338EB4B}"/>
          </ac:spMkLst>
        </pc:spChg>
        <pc:spChg chg="add del mod">
          <ac:chgData name="Zadok, Nati" userId="f5e44b51-c55e-48aa-aece-8eca1a127abd" providerId="ADAL" clId="{2B2FE197-E5FC-4437-A25D-2C7E8766A367}" dt="2023-01-04T14:12:02.832" v="697" actId="478"/>
          <ac:spMkLst>
            <pc:docMk/>
            <pc:sldMk cId="1374340550" sldId="374"/>
            <ac:spMk id="33" creationId="{0AD66CE9-D1F2-5A6B-A3EA-8645A55C447B}"/>
          </ac:spMkLst>
        </pc:spChg>
        <pc:spChg chg="add del mod">
          <ac:chgData name="Zadok, Nati" userId="f5e44b51-c55e-48aa-aece-8eca1a127abd" providerId="ADAL" clId="{2B2FE197-E5FC-4437-A25D-2C7E8766A367}" dt="2023-01-04T14:12:02.832" v="697" actId="478"/>
          <ac:spMkLst>
            <pc:docMk/>
            <pc:sldMk cId="1374340550" sldId="374"/>
            <ac:spMk id="34" creationId="{4D94CD3A-5EA5-BF81-E35C-9B0BBDFDA9BA}"/>
          </ac:spMkLst>
        </pc:spChg>
        <pc:spChg chg="add del mod">
          <ac:chgData name="Zadok, Nati" userId="f5e44b51-c55e-48aa-aece-8eca1a127abd" providerId="ADAL" clId="{2B2FE197-E5FC-4437-A25D-2C7E8766A367}" dt="2023-01-04T14:12:02.832" v="697" actId="478"/>
          <ac:spMkLst>
            <pc:docMk/>
            <pc:sldMk cId="1374340550" sldId="374"/>
            <ac:spMk id="35" creationId="{A75D7E35-813D-E180-50A5-0BF8E844D112}"/>
          </ac:spMkLst>
        </pc:spChg>
        <pc:spChg chg="add del mod">
          <ac:chgData name="Zadok, Nati" userId="f5e44b51-c55e-48aa-aece-8eca1a127abd" providerId="ADAL" clId="{2B2FE197-E5FC-4437-A25D-2C7E8766A367}" dt="2023-01-04T14:12:02.832" v="697" actId="478"/>
          <ac:spMkLst>
            <pc:docMk/>
            <pc:sldMk cId="1374340550" sldId="374"/>
            <ac:spMk id="36" creationId="{04597C2D-9590-FA9A-DB09-C80D3B7D8574}"/>
          </ac:spMkLst>
        </pc:spChg>
        <pc:spChg chg="add del mod">
          <ac:chgData name="Zadok, Nati" userId="f5e44b51-c55e-48aa-aece-8eca1a127abd" providerId="ADAL" clId="{2B2FE197-E5FC-4437-A25D-2C7E8766A367}" dt="2023-01-04T14:12:00.954" v="696" actId="478"/>
          <ac:spMkLst>
            <pc:docMk/>
            <pc:sldMk cId="1374340550" sldId="374"/>
            <ac:spMk id="37" creationId="{B7F5B958-D673-0CB9-14E2-351A4A11EC3D}"/>
          </ac:spMkLst>
        </pc:spChg>
        <pc:spChg chg="add del mod">
          <ac:chgData name="Zadok, Nati" userId="f5e44b51-c55e-48aa-aece-8eca1a127abd" providerId="ADAL" clId="{2B2FE197-E5FC-4437-A25D-2C7E8766A367}" dt="2023-01-04T14:12:00.954" v="696" actId="478"/>
          <ac:spMkLst>
            <pc:docMk/>
            <pc:sldMk cId="1374340550" sldId="374"/>
            <ac:spMk id="38" creationId="{F180022A-29E0-33F0-CA03-E99C9B3AAFA0}"/>
          </ac:spMkLst>
        </pc:spChg>
        <pc:spChg chg="add del mod">
          <ac:chgData name="Zadok, Nati" userId="f5e44b51-c55e-48aa-aece-8eca1a127abd" providerId="ADAL" clId="{2B2FE197-E5FC-4437-A25D-2C7E8766A367}" dt="2023-01-04T14:12:00.954" v="696" actId="478"/>
          <ac:spMkLst>
            <pc:docMk/>
            <pc:sldMk cId="1374340550" sldId="374"/>
            <ac:spMk id="39" creationId="{EB57018D-B750-57EC-5DE2-36DA53ADF8EC}"/>
          </ac:spMkLst>
        </pc:spChg>
        <pc:spChg chg="add del mod">
          <ac:chgData name="Zadok, Nati" userId="f5e44b51-c55e-48aa-aece-8eca1a127abd" providerId="ADAL" clId="{2B2FE197-E5FC-4437-A25D-2C7E8766A367}" dt="2023-01-04T14:12:00.954" v="696" actId="478"/>
          <ac:spMkLst>
            <pc:docMk/>
            <pc:sldMk cId="1374340550" sldId="374"/>
            <ac:spMk id="40" creationId="{45D2ECDB-F01B-9554-DA35-0AD8F240732F}"/>
          </ac:spMkLst>
        </pc:spChg>
        <pc:spChg chg="add del mod">
          <ac:chgData name="Zadok, Nati" userId="f5e44b51-c55e-48aa-aece-8eca1a127abd" providerId="ADAL" clId="{2B2FE197-E5FC-4437-A25D-2C7E8766A367}" dt="2023-01-04T14:12:00.954" v="696" actId="478"/>
          <ac:spMkLst>
            <pc:docMk/>
            <pc:sldMk cId="1374340550" sldId="374"/>
            <ac:spMk id="41" creationId="{0357AA11-2F86-AEE2-A0D2-891CCBBE4988}"/>
          </ac:spMkLst>
        </pc:spChg>
        <pc:spChg chg="add del mod">
          <ac:chgData name="Zadok, Nati" userId="f5e44b51-c55e-48aa-aece-8eca1a127abd" providerId="ADAL" clId="{2B2FE197-E5FC-4437-A25D-2C7E8766A367}" dt="2023-01-04T14:12:00.954" v="696" actId="478"/>
          <ac:spMkLst>
            <pc:docMk/>
            <pc:sldMk cId="1374340550" sldId="374"/>
            <ac:spMk id="42" creationId="{149254C2-E0AB-4C1E-A87E-C544D62F3C11}"/>
          </ac:spMkLst>
        </pc:spChg>
        <pc:spChg chg="add del mod">
          <ac:chgData name="Zadok, Nati" userId="f5e44b51-c55e-48aa-aece-8eca1a127abd" providerId="ADAL" clId="{2B2FE197-E5FC-4437-A25D-2C7E8766A367}" dt="2023-01-04T14:12:00.954" v="696" actId="478"/>
          <ac:spMkLst>
            <pc:docMk/>
            <pc:sldMk cId="1374340550" sldId="374"/>
            <ac:spMk id="43" creationId="{2CA15F02-9D4D-8B59-18F7-17801F612DCD}"/>
          </ac:spMkLst>
        </pc:spChg>
        <pc:picChg chg="del mod ord">
          <ac:chgData name="Zadok, Nati" userId="f5e44b51-c55e-48aa-aece-8eca1a127abd" providerId="ADAL" clId="{2B2FE197-E5FC-4437-A25D-2C7E8766A367}" dt="2023-01-04T14:45:29.956" v="966" actId="478"/>
          <ac:picMkLst>
            <pc:docMk/>
            <pc:sldMk cId="1374340550" sldId="374"/>
            <ac:picMk id="4" creationId="{867C70CD-8C26-4FCD-93FB-CE3C0564EEEA}"/>
          </ac:picMkLst>
        </pc:picChg>
        <pc:picChg chg="add del mod">
          <ac:chgData name="Zadok, Nati" userId="f5e44b51-c55e-48aa-aece-8eca1a127abd" providerId="ADAL" clId="{2B2FE197-E5FC-4437-A25D-2C7E8766A367}" dt="2023-01-04T14:17:38.052" v="733" actId="21"/>
          <ac:picMkLst>
            <pc:docMk/>
            <pc:sldMk cId="1374340550" sldId="374"/>
            <ac:picMk id="5" creationId="{8F2D5CA1-541A-4B08-95CC-72011AE7D8B8}"/>
          </ac:picMkLst>
        </pc:picChg>
      </pc:sldChg>
      <pc:sldChg chg="del">
        <pc:chgData name="Zadok, Nati" userId="f5e44b51-c55e-48aa-aece-8eca1a127abd" providerId="ADAL" clId="{2B2FE197-E5FC-4437-A25D-2C7E8766A367}" dt="2023-01-04T15:00:01.110" v="1024" actId="47"/>
        <pc:sldMkLst>
          <pc:docMk/>
          <pc:sldMk cId="528532481" sldId="375"/>
        </pc:sldMkLst>
      </pc:sldChg>
      <pc:sldChg chg="addSp delSp modSp mod chgLayout">
        <pc:chgData name="Zadok, Nati" userId="f5e44b51-c55e-48aa-aece-8eca1a127abd" providerId="ADAL" clId="{2B2FE197-E5FC-4437-A25D-2C7E8766A367}" dt="2023-04-17T11:12:49.235" v="5393"/>
        <pc:sldMkLst>
          <pc:docMk/>
          <pc:sldMk cId="1332570683" sldId="376"/>
        </pc:sldMkLst>
        <pc:spChg chg="mod ord">
          <ac:chgData name="Zadok, Nati" userId="f5e44b51-c55e-48aa-aece-8eca1a127abd" providerId="ADAL" clId="{2B2FE197-E5FC-4437-A25D-2C7E8766A367}" dt="2023-01-18T07:41:19.080" v="2277" actId="20577"/>
          <ac:spMkLst>
            <pc:docMk/>
            <pc:sldMk cId="1332570683" sldId="376"/>
            <ac:spMk id="2" creationId="{8C122DF8-59D4-D94D-8ED9-F2F319899DBF}"/>
          </ac:spMkLst>
        </pc:spChg>
        <pc:spChg chg="add del">
          <ac:chgData name="Zadok, Nati" userId="f5e44b51-c55e-48aa-aece-8eca1a127abd" providerId="ADAL" clId="{2B2FE197-E5FC-4437-A25D-2C7E8766A367}" dt="2023-01-04T14:57:43.071" v="996" actId="478"/>
          <ac:spMkLst>
            <pc:docMk/>
            <pc:sldMk cId="1332570683" sldId="376"/>
            <ac:spMk id="3" creationId="{89AA589F-912D-4FEA-B4AC-1EC721E9F4E1}"/>
          </ac:spMkLst>
        </pc:spChg>
        <pc:spChg chg="add mod">
          <ac:chgData name="Zadok, Nati" userId="f5e44b51-c55e-48aa-aece-8eca1a127abd" providerId="ADAL" clId="{2B2FE197-E5FC-4437-A25D-2C7E8766A367}" dt="2023-04-17T11:12:49.235" v="5393"/>
          <ac:spMkLst>
            <pc:docMk/>
            <pc:sldMk cId="1332570683" sldId="376"/>
            <ac:spMk id="3" creationId="{9368D8C2-1325-6883-6981-1262ADA7251F}"/>
          </ac:spMkLst>
        </pc:spChg>
        <pc:spChg chg="add del mod">
          <ac:chgData name="Zadok, Nati" userId="f5e44b51-c55e-48aa-aece-8eca1a127abd" providerId="ADAL" clId="{2B2FE197-E5FC-4437-A25D-2C7E8766A367}" dt="2023-01-04T14:57:41.495" v="995" actId="478"/>
          <ac:spMkLst>
            <pc:docMk/>
            <pc:sldMk cId="1332570683" sldId="376"/>
            <ac:spMk id="4" creationId="{BE83A994-3F96-48D3-B840-DD22711D18E5}"/>
          </ac:spMkLst>
        </pc:spChg>
        <pc:spChg chg="add del mod">
          <ac:chgData name="Zadok, Nati" userId="f5e44b51-c55e-48aa-aece-8eca1a127abd" providerId="ADAL" clId="{2B2FE197-E5FC-4437-A25D-2C7E8766A367}" dt="2023-01-04T14:57:12.305" v="988"/>
          <ac:spMkLst>
            <pc:docMk/>
            <pc:sldMk cId="1332570683" sldId="376"/>
            <ac:spMk id="6" creationId="{91F2D5F1-B0CC-4AB5-9F90-1D29A484B5DE}"/>
          </ac:spMkLst>
        </pc:spChg>
        <pc:spChg chg="add mod ord">
          <ac:chgData name="Zadok, Nati" userId="f5e44b51-c55e-48aa-aece-8eca1a127abd" providerId="ADAL" clId="{2B2FE197-E5FC-4437-A25D-2C7E8766A367}" dt="2023-01-04T14:57:19.771" v="993" actId="403"/>
          <ac:spMkLst>
            <pc:docMk/>
            <pc:sldMk cId="1332570683" sldId="376"/>
            <ac:spMk id="9" creationId="{D3320D04-F7CD-4EE1-B3ED-9A1C2FCF72D0}"/>
          </ac:spMkLst>
        </pc:spChg>
        <pc:spChg chg="add del mod ord">
          <ac:chgData name="Zadok, Nati" userId="f5e44b51-c55e-48aa-aece-8eca1a127abd" providerId="ADAL" clId="{2B2FE197-E5FC-4437-A25D-2C7E8766A367}" dt="2023-01-04T14:56:50.455" v="983" actId="22"/>
          <ac:spMkLst>
            <pc:docMk/>
            <pc:sldMk cId="1332570683" sldId="376"/>
            <ac:spMk id="10" creationId="{E282439A-0138-4B28-A09E-396300166E1D}"/>
          </ac:spMkLst>
        </pc:spChg>
        <pc:picChg chg="add del mod">
          <ac:chgData name="Zadok, Nati" userId="f5e44b51-c55e-48aa-aece-8eca1a127abd" providerId="ADAL" clId="{2B2FE197-E5FC-4437-A25D-2C7E8766A367}" dt="2023-01-04T14:56:58.460" v="984" actId="478"/>
          <ac:picMkLst>
            <pc:docMk/>
            <pc:sldMk cId="1332570683" sldId="376"/>
            <ac:picMk id="8" creationId="{4B88D0F2-5728-42CA-914C-399F05458F2A}"/>
          </ac:picMkLst>
        </pc:picChg>
        <pc:picChg chg="add mod ord modCrop">
          <ac:chgData name="Zadok, Nati" userId="f5e44b51-c55e-48aa-aece-8eca1a127abd" providerId="ADAL" clId="{2B2FE197-E5FC-4437-A25D-2C7E8766A367}" dt="2023-01-18T07:35:32.458" v="2228" actId="14100"/>
          <ac:picMkLst>
            <pc:docMk/>
            <pc:sldMk cId="1332570683" sldId="376"/>
            <ac:picMk id="12" creationId="{BEB401B2-5F8B-4967-B131-A20B601D6367}"/>
          </ac:picMkLst>
        </pc:picChg>
      </pc:sldChg>
      <pc:sldChg chg="del">
        <pc:chgData name="Zadok, Nati" userId="f5e44b51-c55e-48aa-aece-8eca1a127abd" providerId="ADAL" clId="{2B2FE197-E5FC-4437-A25D-2C7E8766A367}" dt="2023-01-04T14:57:57.077" v="998" actId="47"/>
        <pc:sldMkLst>
          <pc:docMk/>
          <pc:sldMk cId="384767760" sldId="377"/>
        </pc:sldMkLst>
      </pc:sldChg>
      <pc:sldChg chg="del">
        <pc:chgData name="Zadok, Nati" userId="f5e44b51-c55e-48aa-aece-8eca1a127abd" providerId="ADAL" clId="{2B2FE197-E5FC-4437-A25D-2C7E8766A367}" dt="2023-01-04T15:00:56.665" v="1037" actId="47"/>
        <pc:sldMkLst>
          <pc:docMk/>
          <pc:sldMk cId="1186946241" sldId="378"/>
        </pc:sldMkLst>
      </pc:sldChg>
      <pc:sldChg chg="addSp delSp modSp mod ord modClrScheme chgLayout modNotesTx">
        <pc:chgData name="Zadok, Nati" userId="f5e44b51-c55e-48aa-aece-8eca1a127abd" providerId="ADAL" clId="{2B2FE197-E5FC-4437-A25D-2C7E8766A367}" dt="2023-04-17T11:12:47.666" v="5392"/>
        <pc:sldMkLst>
          <pc:docMk/>
          <pc:sldMk cId="3346299172" sldId="379"/>
        </pc:sldMkLst>
        <pc:spChg chg="mod ord">
          <ac:chgData name="Zadok, Nati" userId="f5e44b51-c55e-48aa-aece-8eca1a127abd" providerId="ADAL" clId="{2B2FE197-E5FC-4437-A25D-2C7E8766A367}" dt="2023-01-04T15:20:31.108" v="1230" actId="26606"/>
          <ac:spMkLst>
            <pc:docMk/>
            <pc:sldMk cId="3346299172" sldId="379"/>
            <ac:spMk id="2" creationId="{8C122DF8-59D4-D94D-8ED9-F2F319899DBF}"/>
          </ac:spMkLst>
        </pc:spChg>
        <pc:spChg chg="add mod">
          <ac:chgData name="Zadok, Nati" userId="f5e44b51-c55e-48aa-aece-8eca1a127abd" providerId="ADAL" clId="{2B2FE197-E5FC-4437-A25D-2C7E8766A367}" dt="2023-04-17T11:12:47.666" v="5392"/>
          <ac:spMkLst>
            <pc:docMk/>
            <pc:sldMk cId="3346299172" sldId="379"/>
            <ac:spMk id="3" creationId="{712E9E53-747B-7510-37D1-3F991EA0355C}"/>
          </ac:spMkLst>
        </pc:spChg>
        <pc:spChg chg="add mod">
          <ac:chgData name="Zadok, Nati" userId="f5e44b51-c55e-48aa-aece-8eca1a127abd" providerId="ADAL" clId="{2B2FE197-E5FC-4437-A25D-2C7E8766A367}" dt="2023-01-04T15:21:30.744" v="1259" actId="313"/>
          <ac:spMkLst>
            <pc:docMk/>
            <pc:sldMk cId="3346299172" sldId="379"/>
            <ac:spMk id="4" creationId="{53A9B258-EF42-4C82-BA52-4D3B58E29910}"/>
          </ac:spMkLst>
        </pc:spChg>
        <pc:spChg chg="add del mod">
          <ac:chgData name="Zadok, Nati" userId="f5e44b51-c55e-48aa-aece-8eca1a127abd" providerId="ADAL" clId="{2B2FE197-E5FC-4437-A25D-2C7E8766A367}" dt="2023-01-04T15:19:50.601" v="1210" actId="26606"/>
          <ac:spMkLst>
            <pc:docMk/>
            <pc:sldMk cId="3346299172" sldId="379"/>
            <ac:spMk id="8" creationId="{B32157B8-6119-F880-923B-6728B0629990}"/>
          </ac:spMkLst>
        </pc:spChg>
        <pc:spChg chg="add del mod">
          <ac:chgData name="Zadok, Nati" userId="f5e44b51-c55e-48aa-aece-8eca1a127abd" providerId="ADAL" clId="{2B2FE197-E5FC-4437-A25D-2C7E8766A367}" dt="2023-01-04T15:20:49.580" v="1239" actId="478"/>
          <ac:spMkLst>
            <pc:docMk/>
            <pc:sldMk cId="3346299172" sldId="379"/>
            <ac:spMk id="9" creationId="{B76688AD-16E9-55FE-1E07-10D467ACB362}"/>
          </ac:spMkLst>
        </pc:spChg>
        <pc:spChg chg="add del mod">
          <ac:chgData name="Zadok, Nati" userId="f5e44b51-c55e-48aa-aece-8eca1a127abd" providerId="ADAL" clId="{2B2FE197-E5FC-4437-A25D-2C7E8766A367}" dt="2023-01-04T15:19:51.484" v="1212" actId="26606"/>
          <ac:spMkLst>
            <pc:docMk/>
            <pc:sldMk cId="3346299172" sldId="379"/>
            <ac:spMk id="10" creationId="{0FCAA02B-D509-58E1-B10C-601455AFAA77}"/>
          </ac:spMkLst>
        </pc:spChg>
        <pc:spChg chg="add del mod">
          <ac:chgData name="Zadok, Nati" userId="f5e44b51-c55e-48aa-aece-8eca1a127abd" providerId="ADAL" clId="{2B2FE197-E5FC-4437-A25D-2C7E8766A367}" dt="2023-01-04T15:03:59.575" v="1056" actId="26606"/>
          <ac:spMkLst>
            <pc:docMk/>
            <pc:sldMk cId="3346299172" sldId="379"/>
            <ac:spMk id="11" creationId="{C1B4E614-4E13-8643-E2EB-110C6FCCC13B}"/>
          </ac:spMkLst>
        </pc:spChg>
        <pc:spChg chg="add del mod">
          <ac:chgData name="Zadok, Nati" userId="f5e44b51-c55e-48aa-aece-8eca1a127abd" providerId="ADAL" clId="{2B2FE197-E5FC-4437-A25D-2C7E8766A367}" dt="2023-01-04T15:19:02.773" v="1197" actId="478"/>
          <ac:spMkLst>
            <pc:docMk/>
            <pc:sldMk cId="3346299172" sldId="379"/>
            <ac:spMk id="12" creationId="{F8B55FE9-40D1-431C-8D93-C18EEAA4EBF2}"/>
          </ac:spMkLst>
        </pc:spChg>
        <pc:spChg chg="add del mod">
          <ac:chgData name="Zadok, Nati" userId="f5e44b51-c55e-48aa-aece-8eca1a127abd" providerId="ADAL" clId="{2B2FE197-E5FC-4437-A25D-2C7E8766A367}" dt="2023-01-04T15:03:59.575" v="1056" actId="26606"/>
          <ac:spMkLst>
            <pc:docMk/>
            <pc:sldMk cId="3346299172" sldId="379"/>
            <ac:spMk id="13" creationId="{845468FC-688F-4026-1B30-E8142BCAB5ED}"/>
          </ac:spMkLst>
        </pc:spChg>
        <pc:spChg chg="add del mod">
          <ac:chgData name="Zadok, Nati" userId="f5e44b51-c55e-48aa-aece-8eca1a127abd" providerId="ADAL" clId="{2B2FE197-E5FC-4437-A25D-2C7E8766A367}" dt="2023-01-04T15:19:51.484" v="1212" actId="26606"/>
          <ac:spMkLst>
            <pc:docMk/>
            <pc:sldMk cId="3346299172" sldId="379"/>
            <ac:spMk id="14" creationId="{40EE93C2-2AB8-AD01-6E24-69178A568B64}"/>
          </ac:spMkLst>
        </pc:spChg>
        <pc:spChg chg="add del mod">
          <ac:chgData name="Zadok, Nati" userId="f5e44b51-c55e-48aa-aece-8eca1a127abd" providerId="ADAL" clId="{2B2FE197-E5FC-4437-A25D-2C7E8766A367}" dt="2023-01-04T15:03:59.575" v="1056" actId="26606"/>
          <ac:spMkLst>
            <pc:docMk/>
            <pc:sldMk cId="3346299172" sldId="379"/>
            <ac:spMk id="15" creationId="{EA2E13F2-6C6C-7048-7068-E33298535A78}"/>
          </ac:spMkLst>
        </pc:spChg>
        <pc:spChg chg="add del mod">
          <ac:chgData name="Zadok, Nati" userId="f5e44b51-c55e-48aa-aece-8eca1a127abd" providerId="ADAL" clId="{2B2FE197-E5FC-4437-A25D-2C7E8766A367}" dt="2023-01-04T15:19:51.484" v="1212" actId="26606"/>
          <ac:spMkLst>
            <pc:docMk/>
            <pc:sldMk cId="3346299172" sldId="379"/>
            <ac:spMk id="16" creationId="{83EB28E4-8C6F-90B9-0C2C-D9858BF4769F}"/>
          </ac:spMkLst>
        </pc:spChg>
        <pc:spChg chg="add del mod">
          <ac:chgData name="Zadok, Nati" userId="f5e44b51-c55e-48aa-aece-8eca1a127abd" providerId="ADAL" clId="{2B2FE197-E5FC-4437-A25D-2C7E8766A367}" dt="2023-01-18T07:36:02.796" v="2229" actId="478"/>
          <ac:spMkLst>
            <pc:docMk/>
            <pc:sldMk cId="3346299172" sldId="379"/>
            <ac:spMk id="17" creationId="{AEA451FE-DAB9-02FF-B60C-EA485FFACC15}"/>
          </ac:spMkLst>
        </pc:spChg>
        <pc:spChg chg="add del mod">
          <ac:chgData name="Zadok, Nati" userId="f5e44b51-c55e-48aa-aece-8eca1a127abd" providerId="ADAL" clId="{2B2FE197-E5FC-4437-A25D-2C7E8766A367}" dt="2023-01-04T15:19:53.360" v="1215" actId="26606"/>
          <ac:spMkLst>
            <pc:docMk/>
            <pc:sldMk cId="3346299172" sldId="379"/>
            <ac:spMk id="18" creationId="{B32157B8-6119-F880-923B-6728B0629990}"/>
          </ac:spMkLst>
        </pc:spChg>
        <pc:spChg chg="add del mod">
          <ac:chgData name="Zadok, Nati" userId="f5e44b51-c55e-48aa-aece-8eca1a127abd" providerId="ADAL" clId="{2B2FE197-E5FC-4437-A25D-2C7E8766A367}" dt="2023-01-18T07:36:02.796" v="2229" actId="478"/>
          <ac:spMkLst>
            <pc:docMk/>
            <pc:sldMk cId="3346299172" sldId="379"/>
            <ac:spMk id="19" creationId="{89CE921E-5136-9EE7-E22B-21D1A60D95A9}"/>
          </ac:spMkLst>
        </pc:spChg>
        <pc:spChg chg="add del mod">
          <ac:chgData name="Zadok, Nati" userId="f5e44b51-c55e-48aa-aece-8eca1a127abd" providerId="ADAL" clId="{2B2FE197-E5FC-4437-A25D-2C7E8766A367}" dt="2023-01-04T15:19:58.189" v="1217" actId="26606"/>
          <ac:spMkLst>
            <pc:docMk/>
            <pc:sldMk cId="3346299172" sldId="379"/>
            <ac:spMk id="20" creationId="{0FCAA02B-D509-58E1-B10C-601455AFAA77}"/>
          </ac:spMkLst>
        </pc:spChg>
        <pc:spChg chg="add del mod">
          <ac:chgData name="Zadok, Nati" userId="f5e44b51-c55e-48aa-aece-8eca1a127abd" providerId="ADAL" clId="{2B2FE197-E5FC-4437-A25D-2C7E8766A367}" dt="2023-01-04T15:19:58.189" v="1217" actId="26606"/>
          <ac:spMkLst>
            <pc:docMk/>
            <pc:sldMk cId="3346299172" sldId="379"/>
            <ac:spMk id="21" creationId="{40EE93C2-2AB8-AD01-6E24-69178A568B64}"/>
          </ac:spMkLst>
        </pc:spChg>
        <pc:spChg chg="add del mod">
          <ac:chgData name="Zadok, Nati" userId="f5e44b51-c55e-48aa-aece-8eca1a127abd" providerId="ADAL" clId="{2B2FE197-E5FC-4437-A25D-2C7E8766A367}" dt="2023-01-04T15:19:58.189" v="1217" actId="26606"/>
          <ac:spMkLst>
            <pc:docMk/>
            <pc:sldMk cId="3346299172" sldId="379"/>
            <ac:spMk id="22" creationId="{83EB28E4-8C6F-90B9-0C2C-D9858BF4769F}"/>
          </ac:spMkLst>
        </pc:spChg>
        <pc:spChg chg="add del mod">
          <ac:chgData name="Zadok, Nati" userId="f5e44b51-c55e-48aa-aece-8eca1a127abd" providerId="ADAL" clId="{2B2FE197-E5FC-4437-A25D-2C7E8766A367}" dt="2023-01-04T15:20:48.649" v="1238" actId="478"/>
          <ac:spMkLst>
            <pc:docMk/>
            <pc:sldMk cId="3346299172" sldId="379"/>
            <ac:spMk id="23" creationId="{B289BEEC-D766-3C5F-09CB-365B269AB086}"/>
          </ac:spMkLst>
        </pc:spChg>
        <pc:spChg chg="add del mod">
          <ac:chgData name="Zadok, Nati" userId="f5e44b51-c55e-48aa-aece-8eca1a127abd" providerId="ADAL" clId="{2B2FE197-E5FC-4437-A25D-2C7E8766A367}" dt="2023-01-04T15:20:08.300" v="1229" actId="26606"/>
          <ac:spMkLst>
            <pc:docMk/>
            <pc:sldMk cId="3346299172" sldId="379"/>
            <ac:spMk id="24" creationId="{B32157B8-6119-F880-923B-6728B0629990}"/>
          </ac:spMkLst>
        </pc:spChg>
        <pc:spChg chg="add del mod">
          <ac:chgData name="Zadok, Nati" userId="f5e44b51-c55e-48aa-aece-8eca1a127abd" providerId="ADAL" clId="{2B2FE197-E5FC-4437-A25D-2C7E8766A367}" dt="2023-01-18T07:36:02.796" v="2229" actId="478"/>
          <ac:spMkLst>
            <pc:docMk/>
            <pc:sldMk cId="3346299172" sldId="379"/>
            <ac:spMk id="25" creationId="{F9291116-4511-08BD-9BA2-346F40514708}"/>
          </ac:spMkLst>
        </pc:spChg>
        <pc:picChg chg="add del mod ord">
          <ac:chgData name="Zadok, Nati" userId="f5e44b51-c55e-48aa-aece-8eca1a127abd" providerId="ADAL" clId="{2B2FE197-E5FC-4437-A25D-2C7E8766A367}" dt="2023-01-04T15:20:56.039" v="1242" actId="14100"/>
          <ac:picMkLst>
            <pc:docMk/>
            <pc:sldMk cId="3346299172" sldId="379"/>
            <ac:picMk id="6" creationId="{3D2C3E71-2F86-4700-86C1-455C313D8757}"/>
          </ac:picMkLst>
        </pc:picChg>
      </pc:sldChg>
      <pc:sldChg chg="addSp delSp modSp del mod">
        <pc:chgData name="Zadok, Nati" userId="f5e44b51-c55e-48aa-aece-8eca1a127abd" providerId="ADAL" clId="{2B2FE197-E5FC-4437-A25D-2C7E8766A367}" dt="2023-01-08T12:48:43.083" v="1711" actId="47"/>
        <pc:sldMkLst>
          <pc:docMk/>
          <pc:sldMk cId="3686421453" sldId="380"/>
        </pc:sldMkLst>
        <pc:picChg chg="add mod">
          <ac:chgData name="Zadok, Nati" userId="f5e44b51-c55e-48aa-aece-8eca1a127abd" providerId="ADAL" clId="{2B2FE197-E5FC-4437-A25D-2C7E8766A367}" dt="2023-01-08T12:26:36.837" v="1591" actId="1076"/>
          <ac:picMkLst>
            <pc:docMk/>
            <pc:sldMk cId="3686421453" sldId="380"/>
            <ac:picMk id="3" creationId="{3ED1EEE9-624E-402E-BD0E-AB9AB00A9941}"/>
          </ac:picMkLst>
        </pc:picChg>
        <pc:picChg chg="add del mod">
          <ac:chgData name="Zadok, Nati" userId="f5e44b51-c55e-48aa-aece-8eca1a127abd" providerId="ADAL" clId="{2B2FE197-E5FC-4437-A25D-2C7E8766A367}" dt="2023-01-08T12:25:58.859" v="1578" actId="21"/>
          <ac:picMkLst>
            <pc:docMk/>
            <pc:sldMk cId="3686421453" sldId="380"/>
            <ac:picMk id="4" creationId="{6572D944-D04D-4946-9682-B0C0C33A51E9}"/>
          </ac:picMkLst>
        </pc:picChg>
      </pc:sldChg>
      <pc:sldChg chg="addSp delSp modSp del mod">
        <pc:chgData name="Zadok, Nati" userId="f5e44b51-c55e-48aa-aece-8eca1a127abd" providerId="ADAL" clId="{2B2FE197-E5FC-4437-A25D-2C7E8766A367}" dt="2023-01-08T12:49:14.881" v="1718" actId="47"/>
        <pc:sldMkLst>
          <pc:docMk/>
          <pc:sldMk cId="2565727410" sldId="381"/>
        </pc:sldMkLst>
        <pc:spChg chg="add del mod">
          <ac:chgData name="Zadok, Nati" userId="f5e44b51-c55e-48aa-aece-8eca1a127abd" providerId="ADAL" clId="{2B2FE197-E5FC-4437-A25D-2C7E8766A367}" dt="2023-01-08T12:26:07.871" v="1581" actId="478"/>
          <ac:spMkLst>
            <pc:docMk/>
            <pc:sldMk cId="2565727410" sldId="381"/>
            <ac:spMk id="3" creationId="{8503EA8F-8855-4201-B3FE-29E67A0A403A}"/>
          </ac:spMkLst>
        </pc:spChg>
        <pc:spChg chg="del">
          <ac:chgData name="Zadok, Nati" userId="f5e44b51-c55e-48aa-aece-8eca1a127abd" providerId="ADAL" clId="{2B2FE197-E5FC-4437-A25D-2C7E8766A367}" dt="2023-01-08T12:26:05.188" v="1580" actId="478"/>
          <ac:spMkLst>
            <pc:docMk/>
            <pc:sldMk cId="2565727410" sldId="381"/>
            <ac:spMk id="4" creationId="{A17F80A9-6337-524E-AC61-32C5AFEE8E6D}"/>
          </ac:spMkLst>
        </pc:spChg>
        <pc:picChg chg="add del mod">
          <ac:chgData name="Zadok, Nati" userId="f5e44b51-c55e-48aa-aece-8eca1a127abd" providerId="ADAL" clId="{2B2FE197-E5FC-4437-A25D-2C7E8766A367}" dt="2023-01-08T12:26:13.720" v="1583" actId="21"/>
          <ac:picMkLst>
            <pc:docMk/>
            <pc:sldMk cId="2565727410" sldId="381"/>
            <ac:picMk id="6" creationId="{F60EA6E1-725D-4679-9E97-2E2EC10887E5}"/>
          </ac:picMkLst>
        </pc:picChg>
        <pc:picChg chg="del">
          <ac:chgData name="Zadok, Nati" userId="f5e44b51-c55e-48aa-aece-8eca1a127abd" providerId="ADAL" clId="{2B2FE197-E5FC-4437-A25D-2C7E8766A367}" dt="2023-01-08T12:33:50.742" v="1594" actId="478"/>
          <ac:picMkLst>
            <pc:docMk/>
            <pc:sldMk cId="2565727410" sldId="381"/>
            <ac:picMk id="8" creationId="{D042A571-67F3-44D6-A1F3-3383F1BA4110}"/>
          </ac:picMkLst>
        </pc:picChg>
      </pc:sldChg>
      <pc:sldChg chg="addSp delSp modSp mod modNotesTx">
        <pc:chgData name="Zadok, Nati" userId="f5e44b51-c55e-48aa-aece-8eca1a127abd" providerId="ADAL" clId="{2B2FE197-E5FC-4437-A25D-2C7E8766A367}" dt="2023-04-17T11:13:28.121" v="5412"/>
        <pc:sldMkLst>
          <pc:docMk/>
          <pc:sldMk cId="4271035344" sldId="382"/>
        </pc:sldMkLst>
        <pc:spChg chg="add mod">
          <ac:chgData name="Zadok, Nati" userId="f5e44b51-c55e-48aa-aece-8eca1a127abd" providerId="ADAL" clId="{2B2FE197-E5FC-4437-A25D-2C7E8766A367}" dt="2023-04-17T11:13:28.121" v="5412"/>
          <ac:spMkLst>
            <pc:docMk/>
            <pc:sldMk cId="4271035344" sldId="382"/>
            <ac:spMk id="3" creationId="{27083B7A-9007-F431-FD52-4E392B12633B}"/>
          </ac:spMkLst>
        </pc:spChg>
        <pc:spChg chg="add del mod">
          <ac:chgData name="Zadok, Nati" userId="f5e44b51-c55e-48aa-aece-8eca1a127abd" providerId="ADAL" clId="{2B2FE197-E5FC-4437-A25D-2C7E8766A367}" dt="2023-01-08T18:46:32.979" v="1782"/>
          <ac:spMkLst>
            <pc:docMk/>
            <pc:sldMk cId="4271035344" sldId="382"/>
            <ac:spMk id="3" creationId="{A6AA5A94-A4E7-4AC7-9EC1-85C65EDE351C}"/>
          </ac:spMkLst>
        </pc:spChg>
        <pc:spChg chg="add del mod">
          <ac:chgData name="Zadok, Nati" userId="f5e44b51-c55e-48aa-aece-8eca1a127abd" providerId="ADAL" clId="{2B2FE197-E5FC-4437-A25D-2C7E8766A367}" dt="2023-01-08T19:00:14.753" v="1979" actId="478"/>
          <ac:spMkLst>
            <pc:docMk/>
            <pc:sldMk cId="4271035344" sldId="382"/>
            <ac:spMk id="4" creationId="{2C6AAA17-B887-44FC-BBA9-AE4673992A77}"/>
          </ac:spMkLst>
        </pc:spChg>
        <pc:spChg chg="add del mod">
          <ac:chgData name="Zadok, Nati" userId="f5e44b51-c55e-48aa-aece-8eca1a127abd" providerId="ADAL" clId="{2B2FE197-E5FC-4437-A25D-2C7E8766A367}" dt="2023-01-08T19:00:09.340" v="1976" actId="478"/>
          <ac:spMkLst>
            <pc:docMk/>
            <pc:sldMk cId="4271035344" sldId="382"/>
            <ac:spMk id="5" creationId="{00809E1E-C8B5-4ADD-85C4-EBB470E730E4}"/>
          </ac:spMkLst>
        </pc:spChg>
        <pc:spChg chg="add mod">
          <ac:chgData name="Zadok, Nati" userId="f5e44b51-c55e-48aa-aece-8eca1a127abd" providerId="ADAL" clId="{2B2FE197-E5FC-4437-A25D-2C7E8766A367}" dt="2023-01-08T18:59:53.895" v="1973" actId="14100"/>
          <ac:spMkLst>
            <pc:docMk/>
            <pc:sldMk cId="4271035344" sldId="382"/>
            <ac:spMk id="10" creationId="{CF75F4E7-1D1A-41B0-973F-2870E28ECE72}"/>
          </ac:spMkLst>
        </pc:spChg>
        <pc:spChg chg="del">
          <ac:chgData name="Zadok, Nati" userId="f5e44b51-c55e-48aa-aece-8eca1a127abd" providerId="ADAL" clId="{2B2FE197-E5FC-4437-A25D-2C7E8766A367}" dt="2023-01-08T12:34:20.463" v="1595" actId="478"/>
          <ac:spMkLst>
            <pc:docMk/>
            <pc:sldMk cId="4271035344" sldId="382"/>
            <ac:spMk id="17" creationId="{72A277F0-0483-415C-BA21-9227E8991C52}"/>
          </ac:spMkLst>
        </pc:spChg>
        <pc:spChg chg="del">
          <ac:chgData name="Zadok, Nati" userId="f5e44b51-c55e-48aa-aece-8eca1a127abd" providerId="ADAL" clId="{2B2FE197-E5FC-4437-A25D-2C7E8766A367}" dt="2023-01-08T12:34:24.212" v="1596" actId="478"/>
          <ac:spMkLst>
            <pc:docMk/>
            <pc:sldMk cId="4271035344" sldId="382"/>
            <ac:spMk id="21" creationId="{897B78AC-C0E5-4AC3-BC76-70E49C2833F9}"/>
          </ac:spMkLst>
        </pc:spChg>
        <pc:spChg chg="del">
          <ac:chgData name="Zadok, Nati" userId="f5e44b51-c55e-48aa-aece-8eca1a127abd" providerId="ADAL" clId="{2B2FE197-E5FC-4437-A25D-2C7E8766A367}" dt="2023-01-08T12:34:26.432" v="1597" actId="478"/>
          <ac:spMkLst>
            <pc:docMk/>
            <pc:sldMk cId="4271035344" sldId="382"/>
            <ac:spMk id="23" creationId="{48166B02-2D3D-4331-9435-24E36EEBC6DA}"/>
          </ac:spMkLst>
        </pc:spChg>
        <pc:spChg chg="del">
          <ac:chgData name="Zadok, Nati" userId="f5e44b51-c55e-48aa-aece-8eca1a127abd" providerId="ADAL" clId="{2B2FE197-E5FC-4437-A25D-2C7E8766A367}" dt="2023-01-08T12:34:27.565" v="1598" actId="478"/>
          <ac:spMkLst>
            <pc:docMk/>
            <pc:sldMk cId="4271035344" sldId="382"/>
            <ac:spMk id="25" creationId="{4FA66292-F5ED-4D84-B13E-37D2EE36B7CA}"/>
          </ac:spMkLst>
        </pc:spChg>
        <pc:picChg chg="add del mod">
          <ac:chgData name="Zadok, Nati" userId="f5e44b51-c55e-48aa-aece-8eca1a127abd" providerId="ADAL" clId="{2B2FE197-E5FC-4437-A25D-2C7E8766A367}" dt="2023-01-08T12:34:53.314" v="1600" actId="478"/>
          <ac:picMkLst>
            <pc:docMk/>
            <pc:sldMk cId="4271035344" sldId="382"/>
            <ac:picMk id="7" creationId="{1C9BBE14-4E10-44BB-B222-F80B15D1861D}"/>
          </ac:picMkLst>
        </pc:picChg>
        <pc:picChg chg="add mod">
          <ac:chgData name="Zadok, Nati" userId="f5e44b51-c55e-48aa-aece-8eca1a127abd" providerId="ADAL" clId="{2B2FE197-E5FC-4437-A25D-2C7E8766A367}" dt="2023-01-08T12:36:24.488" v="1604" actId="1076"/>
          <ac:picMkLst>
            <pc:docMk/>
            <pc:sldMk cId="4271035344" sldId="382"/>
            <ac:picMk id="8" creationId="{07912A57-DFC1-420E-80A7-60F69F5E9E9E}"/>
          </ac:picMkLst>
        </pc:picChg>
        <pc:picChg chg="add mod">
          <ac:chgData name="Zadok, Nati" userId="f5e44b51-c55e-48aa-aece-8eca1a127abd" providerId="ADAL" clId="{2B2FE197-E5FC-4437-A25D-2C7E8766A367}" dt="2023-01-08T18:59:56.234" v="1974" actId="1076"/>
          <ac:picMkLst>
            <pc:docMk/>
            <pc:sldMk cId="4271035344" sldId="382"/>
            <ac:picMk id="9" creationId="{84BA59A5-5E8C-4CC5-BCEA-693C4AEF830E}"/>
          </ac:picMkLst>
        </pc:picChg>
      </pc:sldChg>
      <pc:sldChg chg="addSp modSp mod modNotesTx">
        <pc:chgData name="Zadok, Nati" userId="f5e44b51-c55e-48aa-aece-8eca1a127abd" providerId="ADAL" clId="{2B2FE197-E5FC-4437-A25D-2C7E8766A367}" dt="2023-04-17T11:13:29.800" v="5413"/>
        <pc:sldMkLst>
          <pc:docMk/>
          <pc:sldMk cId="2665472173" sldId="383"/>
        </pc:sldMkLst>
        <pc:spChg chg="mod">
          <ac:chgData name="Zadok, Nati" userId="f5e44b51-c55e-48aa-aece-8eca1a127abd" providerId="ADAL" clId="{2B2FE197-E5FC-4437-A25D-2C7E8766A367}" dt="2023-01-08T19:02:06.088" v="1994" actId="20577"/>
          <ac:spMkLst>
            <pc:docMk/>
            <pc:sldMk cId="2665472173" sldId="383"/>
            <ac:spMk id="2" creationId="{8C122DF8-59D4-D94D-8ED9-F2F319899DBF}"/>
          </ac:spMkLst>
        </pc:spChg>
        <pc:spChg chg="add mod">
          <ac:chgData name="Zadok, Nati" userId="f5e44b51-c55e-48aa-aece-8eca1a127abd" providerId="ADAL" clId="{2B2FE197-E5FC-4437-A25D-2C7E8766A367}" dt="2023-04-17T11:13:29.800" v="5413"/>
          <ac:spMkLst>
            <pc:docMk/>
            <pc:sldMk cId="2665472173" sldId="383"/>
            <ac:spMk id="3" creationId="{F7A9792A-3227-2596-25D4-17646F1EBA5A}"/>
          </ac:spMkLst>
        </pc:spChg>
        <pc:picChg chg="add mod">
          <ac:chgData name="Zadok, Nati" userId="f5e44b51-c55e-48aa-aece-8eca1a127abd" providerId="ADAL" clId="{2B2FE197-E5FC-4437-A25D-2C7E8766A367}" dt="2023-01-08T19:01:54.618" v="1987" actId="1076"/>
          <ac:picMkLst>
            <pc:docMk/>
            <pc:sldMk cId="2665472173" sldId="383"/>
            <ac:picMk id="4" creationId="{58CC1F1E-6F14-4DAC-9676-C8C1E18D43A5}"/>
          </ac:picMkLst>
        </pc:picChg>
      </pc:sldChg>
      <pc:sldChg chg="addSp modSp mod modNotesTx">
        <pc:chgData name="Zadok, Nati" userId="f5e44b51-c55e-48aa-aece-8eca1a127abd" providerId="ADAL" clId="{2B2FE197-E5FC-4437-A25D-2C7E8766A367}" dt="2023-04-17T11:13:31.711" v="5414"/>
        <pc:sldMkLst>
          <pc:docMk/>
          <pc:sldMk cId="1829083275" sldId="384"/>
        </pc:sldMkLst>
        <pc:spChg chg="mod">
          <ac:chgData name="Zadok, Nati" userId="f5e44b51-c55e-48aa-aece-8eca1a127abd" providerId="ADAL" clId="{2B2FE197-E5FC-4437-A25D-2C7E8766A367}" dt="2023-01-08T19:02:26.571" v="1997" actId="20577"/>
          <ac:spMkLst>
            <pc:docMk/>
            <pc:sldMk cId="1829083275" sldId="384"/>
            <ac:spMk id="2" creationId="{8C122DF8-59D4-D94D-8ED9-F2F319899DBF}"/>
          </ac:spMkLst>
        </pc:spChg>
        <pc:spChg chg="add mod">
          <ac:chgData name="Zadok, Nati" userId="f5e44b51-c55e-48aa-aece-8eca1a127abd" providerId="ADAL" clId="{2B2FE197-E5FC-4437-A25D-2C7E8766A367}" dt="2023-01-08T19:04:14.500" v="2020" actId="1076"/>
          <ac:spMkLst>
            <pc:docMk/>
            <pc:sldMk cId="1829083275" sldId="384"/>
            <ac:spMk id="3" creationId="{0591253B-6DBC-484B-9AEA-F79A33E20B50}"/>
          </ac:spMkLst>
        </pc:spChg>
        <pc:spChg chg="add mod">
          <ac:chgData name="Zadok, Nati" userId="f5e44b51-c55e-48aa-aece-8eca1a127abd" providerId="ADAL" clId="{2B2FE197-E5FC-4437-A25D-2C7E8766A367}" dt="2023-04-17T11:13:31.711" v="5414"/>
          <ac:spMkLst>
            <pc:docMk/>
            <pc:sldMk cId="1829083275" sldId="384"/>
            <ac:spMk id="5" creationId="{99CD4F18-233B-1BF7-430F-088FDF1F321C}"/>
          </ac:spMkLst>
        </pc:spChg>
        <pc:picChg chg="add mod">
          <ac:chgData name="Zadok, Nati" userId="f5e44b51-c55e-48aa-aece-8eca1a127abd" providerId="ADAL" clId="{2B2FE197-E5FC-4437-A25D-2C7E8766A367}" dt="2023-01-08T19:02:42.395" v="2002" actId="1076"/>
          <ac:picMkLst>
            <pc:docMk/>
            <pc:sldMk cId="1829083275" sldId="384"/>
            <ac:picMk id="4" creationId="{2DB4BCC1-EA81-4035-8C65-178D0380EF8E}"/>
          </ac:picMkLst>
        </pc:picChg>
      </pc:sldChg>
      <pc:sldChg chg="addSp delSp modSp del mod">
        <pc:chgData name="Zadok, Nati" userId="f5e44b51-c55e-48aa-aece-8eca1a127abd" providerId="ADAL" clId="{2B2FE197-E5FC-4437-A25D-2C7E8766A367}" dt="2023-02-05T12:39:39.743" v="3440" actId="47"/>
        <pc:sldMkLst>
          <pc:docMk/>
          <pc:sldMk cId="3979579152" sldId="385"/>
        </pc:sldMkLst>
        <pc:spChg chg="del">
          <ac:chgData name="Zadok, Nati" userId="f5e44b51-c55e-48aa-aece-8eca1a127abd" providerId="ADAL" clId="{2B2FE197-E5FC-4437-A25D-2C7E8766A367}" dt="2023-01-25T09:03:21.703" v="3066" actId="478"/>
          <ac:spMkLst>
            <pc:docMk/>
            <pc:sldMk cId="3979579152" sldId="385"/>
            <ac:spMk id="4" creationId="{F9EA679B-5523-422B-8A34-F19927985628}"/>
          </ac:spMkLst>
        </pc:spChg>
        <pc:picChg chg="add del mod">
          <ac:chgData name="Zadok, Nati" userId="f5e44b51-c55e-48aa-aece-8eca1a127abd" providerId="ADAL" clId="{2B2FE197-E5FC-4437-A25D-2C7E8766A367}" dt="2023-01-08T19:05:58.199" v="2083" actId="21"/>
          <ac:picMkLst>
            <pc:docMk/>
            <pc:sldMk cId="3979579152" sldId="385"/>
            <ac:picMk id="5" creationId="{DED9CAF0-40CE-4F72-B686-59E0039F7974}"/>
          </ac:picMkLst>
        </pc:picChg>
      </pc:sldChg>
      <pc:sldChg chg="addSp delSp modSp del mod">
        <pc:chgData name="Zadok, Nati" userId="f5e44b51-c55e-48aa-aece-8eca1a127abd" providerId="ADAL" clId="{2B2FE197-E5FC-4437-A25D-2C7E8766A367}" dt="2023-01-08T19:08:19.121" v="2123" actId="47"/>
        <pc:sldMkLst>
          <pc:docMk/>
          <pc:sldMk cId="2353352672" sldId="386"/>
        </pc:sldMkLst>
        <pc:spChg chg="add del mod">
          <ac:chgData name="Zadok, Nati" userId="f5e44b51-c55e-48aa-aece-8eca1a127abd" providerId="ADAL" clId="{2B2FE197-E5FC-4437-A25D-2C7E8766A367}" dt="2023-01-08T19:06:33.564" v="2094" actId="478"/>
          <ac:spMkLst>
            <pc:docMk/>
            <pc:sldMk cId="2353352672" sldId="386"/>
            <ac:spMk id="3" creationId="{ADAA386A-B26C-48F9-812C-F44B4D03017A}"/>
          </ac:spMkLst>
        </pc:spChg>
        <pc:spChg chg="del">
          <ac:chgData name="Zadok, Nati" userId="f5e44b51-c55e-48aa-aece-8eca1a127abd" providerId="ADAL" clId="{2B2FE197-E5FC-4437-A25D-2C7E8766A367}" dt="2023-01-08T19:06:31.536" v="2092" actId="478"/>
          <ac:spMkLst>
            <pc:docMk/>
            <pc:sldMk cId="2353352672" sldId="386"/>
            <ac:spMk id="4" creationId="{A17F80A9-6337-524E-AC61-32C5AFEE8E6D}"/>
          </ac:spMkLst>
        </pc:spChg>
        <pc:spChg chg="del">
          <ac:chgData name="Zadok, Nati" userId="f5e44b51-c55e-48aa-aece-8eca1a127abd" providerId="ADAL" clId="{2B2FE197-E5FC-4437-A25D-2C7E8766A367}" dt="2023-01-08T19:07:59.807" v="2112" actId="21"/>
          <ac:spMkLst>
            <pc:docMk/>
            <pc:sldMk cId="2353352672" sldId="386"/>
            <ac:spMk id="5" creationId="{A6FCAD01-CA49-4771-93F5-7B714E9A6D74}"/>
          </ac:spMkLst>
        </pc:spChg>
        <pc:picChg chg="add del mod">
          <ac:chgData name="Zadok, Nati" userId="f5e44b51-c55e-48aa-aece-8eca1a127abd" providerId="ADAL" clId="{2B2FE197-E5FC-4437-A25D-2C7E8766A367}" dt="2023-01-08T19:08:12.455" v="2119" actId="21"/>
          <ac:picMkLst>
            <pc:docMk/>
            <pc:sldMk cId="2353352672" sldId="386"/>
            <ac:picMk id="7" creationId="{3EAA9483-13F1-4C48-A12E-48EBBFC90ECD}"/>
          </ac:picMkLst>
        </pc:picChg>
        <pc:picChg chg="del">
          <ac:chgData name="Zadok, Nati" userId="f5e44b51-c55e-48aa-aece-8eca1a127abd" providerId="ADAL" clId="{2B2FE197-E5FC-4437-A25D-2C7E8766A367}" dt="2023-01-08T19:06:32.470" v="2093" actId="478"/>
          <ac:picMkLst>
            <pc:docMk/>
            <pc:sldMk cId="2353352672" sldId="386"/>
            <ac:picMk id="8" creationId="{D042A571-67F3-44D6-A1F3-3383F1BA4110}"/>
          </ac:picMkLst>
        </pc:picChg>
        <pc:picChg chg="add del mod">
          <ac:chgData name="Zadok, Nati" userId="f5e44b51-c55e-48aa-aece-8eca1a127abd" providerId="ADAL" clId="{2B2FE197-E5FC-4437-A25D-2C7E8766A367}" dt="2023-01-08T19:08:12.455" v="2119" actId="21"/>
          <ac:picMkLst>
            <pc:docMk/>
            <pc:sldMk cId="2353352672" sldId="386"/>
            <ac:picMk id="9" creationId="{324F7E1A-9DF0-426F-A31F-D7406C50178F}"/>
          </ac:picMkLst>
        </pc:picChg>
      </pc:sldChg>
      <pc:sldChg chg="addSp delSp modSp mod modNotesTx">
        <pc:chgData name="Zadok, Nati" userId="f5e44b51-c55e-48aa-aece-8eca1a127abd" providerId="ADAL" clId="{2B2FE197-E5FC-4437-A25D-2C7E8766A367}" dt="2023-04-17T11:13:34.592" v="5416"/>
        <pc:sldMkLst>
          <pc:docMk/>
          <pc:sldMk cId="1089241467" sldId="387"/>
        </pc:sldMkLst>
        <pc:spChg chg="mod">
          <ac:chgData name="Zadok, Nati" userId="f5e44b51-c55e-48aa-aece-8eca1a127abd" providerId="ADAL" clId="{2B2FE197-E5FC-4437-A25D-2C7E8766A367}" dt="2023-02-08T09:12:14.780" v="5187" actId="1076"/>
          <ac:spMkLst>
            <pc:docMk/>
            <pc:sldMk cId="1089241467" sldId="387"/>
            <ac:spMk id="2" creationId="{8C122DF8-59D4-D94D-8ED9-F2F319899DBF}"/>
          </ac:spMkLst>
        </pc:spChg>
        <pc:spChg chg="add mod">
          <ac:chgData name="Zadok, Nati" userId="f5e44b51-c55e-48aa-aece-8eca1a127abd" providerId="ADAL" clId="{2B2FE197-E5FC-4437-A25D-2C7E8766A367}" dt="2023-04-17T11:13:34.592" v="5416"/>
          <ac:spMkLst>
            <pc:docMk/>
            <pc:sldMk cId="1089241467" sldId="387"/>
            <ac:spMk id="3" creationId="{2979028C-7956-57C1-B938-022D08DF7294}"/>
          </ac:spMkLst>
        </pc:spChg>
        <pc:spChg chg="del">
          <ac:chgData name="Zadok, Nati" userId="f5e44b51-c55e-48aa-aece-8eca1a127abd" providerId="ADAL" clId="{2B2FE197-E5FC-4437-A25D-2C7E8766A367}" dt="2023-01-08T19:06:03.474" v="2084" actId="478"/>
          <ac:spMkLst>
            <pc:docMk/>
            <pc:sldMk cId="1089241467" sldId="387"/>
            <ac:spMk id="4" creationId="{28B0E432-2BCA-4625-90D4-0412CB234391}"/>
          </ac:spMkLst>
        </pc:spChg>
        <pc:picChg chg="add mod">
          <ac:chgData name="Zadok, Nati" userId="f5e44b51-c55e-48aa-aece-8eca1a127abd" providerId="ADAL" clId="{2B2FE197-E5FC-4437-A25D-2C7E8766A367}" dt="2023-02-08T09:12:41.167" v="5190" actId="1076"/>
          <ac:picMkLst>
            <pc:docMk/>
            <pc:sldMk cId="1089241467" sldId="387"/>
            <ac:picMk id="4" creationId="{5FE52D48-CF0C-4207-9BB9-A28C0D6EF71B}"/>
          </ac:picMkLst>
        </pc:picChg>
        <pc:picChg chg="add mod">
          <ac:chgData name="Zadok, Nati" userId="f5e44b51-c55e-48aa-aece-8eca1a127abd" providerId="ADAL" clId="{2B2FE197-E5FC-4437-A25D-2C7E8766A367}" dt="2023-02-08T09:12:16.949" v="5188" actId="14100"/>
          <ac:picMkLst>
            <pc:docMk/>
            <pc:sldMk cId="1089241467" sldId="387"/>
            <ac:picMk id="5" creationId="{5961E7A2-1B7E-4A4E-BC78-B0B1CC66D29A}"/>
          </ac:picMkLst>
        </pc:picChg>
        <pc:picChg chg="add del mod">
          <ac:chgData name="Zadok, Nati" userId="f5e44b51-c55e-48aa-aece-8eca1a127abd" providerId="ADAL" clId="{2B2FE197-E5FC-4437-A25D-2C7E8766A367}" dt="2023-02-08T09:12:07.424" v="5185" actId="478"/>
          <ac:picMkLst>
            <pc:docMk/>
            <pc:sldMk cId="1089241467" sldId="387"/>
            <ac:picMk id="6" creationId="{5E310AA1-42D0-49EA-9DA4-780F05FCE865}"/>
          </ac:picMkLst>
        </pc:picChg>
        <pc:picChg chg="add del mod">
          <ac:chgData name="Zadok, Nati" userId="f5e44b51-c55e-48aa-aece-8eca1a127abd" providerId="ADAL" clId="{2B2FE197-E5FC-4437-A25D-2C7E8766A367}" dt="2023-02-08T09:11:53.966" v="5181" actId="478"/>
          <ac:picMkLst>
            <pc:docMk/>
            <pc:sldMk cId="1089241467" sldId="387"/>
            <ac:picMk id="7" creationId="{03E26FA2-23FD-4DDB-8A6D-52E7CB7B276B}"/>
          </ac:picMkLst>
        </pc:picChg>
      </pc:sldChg>
      <pc:sldChg chg="addSp delSp modSp mod modNotesTx">
        <pc:chgData name="Zadok, Nati" userId="f5e44b51-c55e-48aa-aece-8eca1a127abd" providerId="ADAL" clId="{2B2FE197-E5FC-4437-A25D-2C7E8766A367}" dt="2023-04-17T11:13:40.598" v="5420"/>
        <pc:sldMkLst>
          <pc:docMk/>
          <pc:sldMk cId="3213132985" sldId="388"/>
        </pc:sldMkLst>
        <pc:spChg chg="add mod">
          <ac:chgData name="Zadok, Nati" userId="f5e44b51-c55e-48aa-aece-8eca1a127abd" providerId="ADAL" clId="{2B2FE197-E5FC-4437-A25D-2C7E8766A367}" dt="2023-04-17T11:13:40.598" v="5420"/>
          <ac:spMkLst>
            <pc:docMk/>
            <pc:sldMk cId="3213132985" sldId="388"/>
            <ac:spMk id="2" creationId="{95806632-287D-DF23-FF87-7ED527AC15E9}"/>
          </ac:spMkLst>
        </pc:spChg>
        <pc:spChg chg="add del mod">
          <ac:chgData name="Zadok, Nati" userId="f5e44b51-c55e-48aa-aece-8eca1a127abd" providerId="ADAL" clId="{2B2FE197-E5FC-4437-A25D-2C7E8766A367}" dt="2023-01-08T19:07:07.630" v="2105" actId="478"/>
          <ac:spMkLst>
            <pc:docMk/>
            <pc:sldMk cId="3213132985" sldId="388"/>
            <ac:spMk id="3" creationId="{592F1AB3-FA15-4E1D-A4A3-AD9F861E3893}"/>
          </ac:spMkLst>
        </pc:spChg>
        <pc:spChg chg="del">
          <ac:chgData name="Zadok, Nati" userId="f5e44b51-c55e-48aa-aece-8eca1a127abd" providerId="ADAL" clId="{2B2FE197-E5FC-4437-A25D-2C7E8766A367}" dt="2023-01-08T19:07:05.157" v="2104" actId="478"/>
          <ac:spMkLst>
            <pc:docMk/>
            <pc:sldMk cId="3213132985" sldId="388"/>
            <ac:spMk id="4" creationId="{A17F80A9-6337-524E-AC61-32C5AFEE8E6D}"/>
          </ac:spMkLst>
        </pc:spChg>
        <pc:spChg chg="mod">
          <ac:chgData name="Zadok, Nati" userId="f5e44b51-c55e-48aa-aece-8eca1a127abd" providerId="ADAL" clId="{2B2FE197-E5FC-4437-A25D-2C7E8766A367}" dt="2023-02-05T12:40:16.270" v="3448" actId="20577"/>
          <ac:spMkLst>
            <pc:docMk/>
            <pc:sldMk cId="3213132985" sldId="388"/>
            <ac:spMk id="5" creationId="{A6FCAD01-CA49-4771-93F5-7B714E9A6D74}"/>
          </ac:spMkLst>
        </pc:spChg>
        <pc:picChg chg="add mod">
          <ac:chgData name="Zadok, Nati" userId="f5e44b51-c55e-48aa-aece-8eca1a127abd" providerId="ADAL" clId="{2B2FE197-E5FC-4437-A25D-2C7E8766A367}" dt="2023-01-08T19:07:10.411" v="2107" actId="14100"/>
          <ac:picMkLst>
            <pc:docMk/>
            <pc:sldMk cId="3213132985" sldId="388"/>
            <ac:picMk id="6" creationId="{F26B829A-D138-4C2B-A5AA-BBFD17F69EEA}"/>
          </ac:picMkLst>
        </pc:picChg>
        <pc:picChg chg="del">
          <ac:chgData name="Zadok, Nati" userId="f5e44b51-c55e-48aa-aece-8eca1a127abd" providerId="ADAL" clId="{2B2FE197-E5FC-4437-A25D-2C7E8766A367}" dt="2023-01-08T19:07:03.273" v="2103" actId="478"/>
          <ac:picMkLst>
            <pc:docMk/>
            <pc:sldMk cId="3213132985" sldId="388"/>
            <ac:picMk id="8" creationId="{D042A571-67F3-44D6-A1F3-3383F1BA4110}"/>
          </ac:picMkLst>
        </pc:picChg>
      </pc:sldChg>
      <pc:sldChg chg="addSp delSp modSp mod chgLayout modNotesTx">
        <pc:chgData name="Zadok, Nati" userId="f5e44b51-c55e-48aa-aece-8eca1a127abd" providerId="ADAL" clId="{2B2FE197-E5FC-4437-A25D-2C7E8766A367}" dt="2023-04-17T11:13:41.623" v="5421"/>
        <pc:sldMkLst>
          <pc:docMk/>
          <pc:sldMk cId="82254010" sldId="389"/>
        </pc:sldMkLst>
        <pc:spChg chg="add mod">
          <ac:chgData name="Zadok, Nati" userId="f5e44b51-c55e-48aa-aece-8eca1a127abd" providerId="ADAL" clId="{2B2FE197-E5FC-4437-A25D-2C7E8766A367}" dt="2023-04-17T11:13:41.623" v="5421"/>
          <ac:spMkLst>
            <pc:docMk/>
            <pc:sldMk cId="82254010" sldId="389"/>
            <ac:spMk id="2" creationId="{775C4FAC-F0DD-2597-B9DB-D4BD9FC45F22}"/>
          </ac:spMkLst>
        </pc:spChg>
        <pc:spChg chg="add del mod">
          <ac:chgData name="Zadok, Nati" userId="f5e44b51-c55e-48aa-aece-8eca1a127abd" providerId="ADAL" clId="{2B2FE197-E5FC-4437-A25D-2C7E8766A367}" dt="2023-01-08T19:07:16.594" v="2110" actId="478"/>
          <ac:spMkLst>
            <pc:docMk/>
            <pc:sldMk cId="82254010" sldId="389"/>
            <ac:spMk id="3" creationId="{86B1666F-C377-4E83-A947-BEEC5B7018E0}"/>
          </ac:spMkLst>
        </pc:spChg>
        <pc:spChg chg="del">
          <ac:chgData name="Zadok, Nati" userId="f5e44b51-c55e-48aa-aece-8eca1a127abd" providerId="ADAL" clId="{2B2FE197-E5FC-4437-A25D-2C7E8766A367}" dt="2023-01-08T19:07:15.012" v="2109" actId="478"/>
          <ac:spMkLst>
            <pc:docMk/>
            <pc:sldMk cId="82254010" sldId="389"/>
            <ac:spMk id="4" creationId="{A17F80A9-6337-524E-AC61-32C5AFEE8E6D}"/>
          </ac:spMkLst>
        </pc:spChg>
        <pc:spChg chg="mod">
          <ac:chgData name="Zadok, Nati" userId="f5e44b51-c55e-48aa-aece-8eca1a127abd" providerId="ADAL" clId="{2B2FE197-E5FC-4437-A25D-2C7E8766A367}" dt="2023-02-08T09:16:22.156" v="5224" actId="1076"/>
          <ac:spMkLst>
            <pc:docMk/>
            <pc:sldMk cId="82254010" sldId="389"/>
            <ac:spMk id="5" creationId="{A6FCAD01-CA49-4771-93F5-7B714E9A6D74}"/>
          </ac:spMkLst>
        </pc:spChg>
        <pc:spChg chg="add del mod">
          <ac:chgData name="Zadok, Nati" userId="f5e44b51-c55e-48aa-aece-8eca1a127abd" providerId="ADAL" clId="{2B2FE197-E5FC-4437-A25D-2C7E8766A367}" dt="2023-01-08T19:08:36.285" v="2125" actId="478"/>
          <ac:spMkLst>
            <pc:docMk/>
            <pc:sldMk cId="82254010" sldId="389"/>
            <ac:spMk id="10" creationId="{372B18C9-5771-546A-05F3-3C5951CC946F}"/>
          </ac:spMkLst>
        </pc:spChg>
        <pc:spChg chg="add del mod">
          <ac:chgData name="Zadok, Nati" userId="f5e44b51-c55e-48aa-aece-8eca1a127abd" providerId="ADAL" clId="{2B2FE197-E5FC-4437-A25D-2C7E8766A367}" dt="2023-01-08T19:08:36.285" v="2125" actId="478"/>
          <ac:spMkLst>
            <pc:docMk/>
            <pc:sldMk cId="82254010" sldId="389"/>
            <ac:spMk id="12" creationId="{4D410666-AAE1-8AA7-F7AB-5426D24676C2}"/>
          </ac:spMkLst>
        </pc:spChg>
        <pc:spChg chg="add del mod">
          <ac:chgData name="Zadok, Nati" userId="f5e44b51-c55e-48aa-aece-8eca1a127abd" providerId="ADAL" clId="{2B2FE197-E5FC-4437-A25D-2C7E8766A367}" dt="2023-01-08T19:08:36.285" v="2125" actId="478"/>
          <ac:spMkLst>
            <pc:docMk/>
            <pc:sldMk cId="82254010" sldId="389"/>
            <ac:spMk id="14" creationId="{352CB225-DD6F-C70A-41FB-C02DE74D56F0}"/>
          </ac:spMkLst>
        </pc:spChg>
        <pc:spChg chg="add del mod">
          <ac:chgData name="Zadok, Nati" userId="f5e44b51-c55e-48aa-aece-8eca1a127abd" providerId="ADAL" clId="{2B2FE197-E5FC-4437-A25D-2C7E8766A367}" dt="2023-01-08T19:08:36.285" v="2125" actId="478"/>
          <ac:spMkLst>
            <pc:docMk/>
            <pc:sldMk cId="82254010" sldId="389"/>
            <ac:spMk id="16" creationId="{5801E11C-C7F7-7F91-1462-7F6C6B57B02B}"/>
          </ac:spMkLst>
        </pc:spChg>
        <pc:spChg chg="add del mod">
          <ac:chgData name="Zadok, Nati" userId="f5e44b51-c55e-48aa-aece-8eca1a127abd" providerId="ADAL" clId="{2B2FE197-E5FC-4437-A25D-2C7E8766A367}" dt="2023-01-08T19:08:36.285" v="2125" actId="478"/>
          <ac:spMkLst>
            <pc:docMk/>
            <pc:sldMk cId="82254010" sldId="389"/>
            <ac:spMk id="18" creationId="{5CC52378-C485-BB3D-CAC9-4C9382DAE1A2}"/>
          </ac:spMkLst>
        </pc:spChg>
        <pc:spChg chg="add del mod">
          <ac:chgData name="Zadok, Nati" userId="f5e44b51-c55e-48aa-aece-8eca1a127abd" providerId="ADAL" clId="{2B2FE197-E5FC-4437-A25D-2C7E8766A367}" dt="2023-01-08T19:08:36.285" v="2125" actId="478"/>
          <ac:spMkLst>
            <pc:docMk/>
            <pc:sldMk cId="82254010" sldId="389"/>
            <ac:spMk id="20" creationId="{C0135BD7-B32C-9AAE-7EFB-A31749E4DCD1}"/>
          </ac:spMkLst>
        </pc:spChg>
        <pc:spChg chg="add del mod">
          <ac:chgData name="Zadok, Nati" userId="f5e44b51-c55e-48aa-aece-8eca1a127abd" providerId="ADAL" clId="{2B2FE197-E5FC-4437-A25D-2C7E8766A367}" dt="2023-01-08T19:08:36.285" v="2125" actId="478"/>
          <ac:spMkLst>
            <pc:docMk/>
            <pc:sldMk cId="82254010" sldId="389"/>
            <ac:spMk id="22" creationId="{6B2E1BAF-263D-4047-C3BE-2A98A9F76114}"/>
          </ac:spMkLst>
        </pc:spChg>
        <pc:spChg chg="add del mod">
          <ac:chgData name="Zadok, Nati" userId="f5e44b51-c55e-48aa-aece-8eca1a127abd" providerId="ADAL" clId="{2B2FE197-E5FC-4437-A25D-2C7E8766A367}" dt="2023-01-08T19:08:36.285" v="2125" actId="478"/>
          <ac:spMkLst>
            <pc:docMk/>
            <pc:sldMk cId="82254010" sldId="389"/>
            <ac:spMk id="24" creationId="{521CFF74-8640-17CC-DDD5-1133988D166C}"/>
          </ac:spMkLst>
        </pc:spChg>
        <pc:spChg chg="add del mod">
          <ac:chgData name="Zadok, Nati" userId="f5e44b51-c55e-48aa-aece-8eca1a127abd" providerId="ADAL" clId="{2B2FE197-E5FC-4437-A25D-2C7E8766A367}" dt="2023-01-08T19:08:36.285" v="2125" actId="478"/>
          <ac:spMkLst>
            <pc:docMk/>
            <pc:sldMk cId="82254010" sldId="389"/>
            <ac:spMk id="26" creationId="{7C1EDA3E-3E26-AE03-87F1-2B7B14EEC6C4}"/>
          </ac:spMkLst>
        </pc:spChg>
        <pc:spChg chg="add del mod">
          <ac:chgData name="Zadok, Nati" userId="f5e44b51-c55e-48aa-aece-8eca1a127abd" providerId="ADAL" clId="{2B2FE197-E5FC-4437-A25D-2C7E8766A367}" dt="2023-01-08T19:08:36.285" v="2125" actId="478"/>
          <ac:spMkLst>
            <pc:docMk/>
            <pc:sldMk cId="82254010" sldId="389"/>
            <ac:spMk id="28" creationId="{5B041F25-CA76-7562-C898-F3AC4246D433}"/>
          </ac:spMkLst>
        </pc:spChg>
        <pc:spChg chg="add del mod">
          <ac:chgData name="Zadok, Nati" userId="f5e44b51-c55e-48aa-aece-8eca1a127abd" providerId="ADAL" clId="{2B2FE197-E5FC-4437-A25D-2C7E8766A367}" dt="2023-01-08T19:08:36.285" v="2125" actId="478"/>
          <ac:spMkLst>
            <pc:docMk/>
            <pc:sldMk cId="82254010" sldId="389"/>
            <ac:spMk id="30" creationId="{BBED4818-3296-EF09-8AD5-69EC7AA8865C}"/>
          </ac:spMkLst>
        </pc:spChg>
        <pc:spChg chg="add del mod">
          <ac:chgData name="Zadok, Nati" userId="f5e44b51-c55e-48aa-aece-8eca1a127abd" providerId="ADAL" clId="{2B2FE197-E5FC-4437-A25D-2C7E8766A367}" dt="2023-01-08T19:08:36.285" v="2125" actId="478"/>
          <ac:spMkLst>
            <pc:docMk/>
            <pc:sldMk cId="82254010" sldId="389"/>
            <ac:spMk id="32" creationId="{5277D55D-28A1-C510-F463-35F4F9159CCA}"/>
          </ac:spMkLst>
        </pc:spChg>
        <pc:spChg chg="add del mod">
          <ac:chgData name="Zadok, Nati" userId="f5e44b51-c55e-48aa-aece-8eca1a127abd" providerId="ADAL" clId="{2B2FE197-E5FC-4437-A25D-2C7E8766A367}" dt="2023-01-08T19:08:36.285" v="2125" actId="478"/>
          <ac:spMkLst>
            <pc:docMk/>
            <pc:sldMk cId="82254010" sldId="389"/>
            <ac:spMk id="34" creationId="{1BB3209B-90E6-AFB5-C278-684FA93987BB}"/>
          </ac:spMkLst>
        </pc:spChg>
        <pc:picChg chg="del">
          <ac:chgData name="Zadok, Nati" userId="f5e44b51-c55e-48aa-aece-8eca1a127abd" providerId="ADAL" clId="{2B2FE197-E5FC-4437-A25D-2C7E8766A367}" dt="2023-01-08T19:07:12.872" v="2108" actId="478"/>
          <ac:picMkLst>
            <pc:docMk/>
            <pc:sldMk cId="82254010" sldId="389"/>
            <ac:picMk id="8" creationId="{D042A571-67F3-44D6-A1F3-3383F1BA4110}"/>
          </ac:picMkLst>
        </pc:picChg>
        <pc:picChg chg="add mod modCrop">
          <ac:chgData name="Zadok, Nati" userId="f5e44b51-c55e-48aa-aece-8eca1a127abd" providerId="ADAL" clId="{2B2FE197-E5FC-4437-A25D-2C7E8766A367}" dt="2023-02-05T12:40:57.334" v="3456" actId="14100"/>
          <ac:picMkLst>
            <pc:docMk/>
            <pc:sldMk cId="82254010" sldId="389"/>
            <ac:picMk id="21" creationId="{56079D03-A471-4007-8F49-C4CDD773DDDD}"/>
          </ac:picMkLst>
        </pc:picChg>
      </pc:sldChg>
      <pc:sldChg chg="addSp delSp modSp mod modClrScheme chgLayout">
        <pc:chgData name="Zadok, Nati" userId="f5e44b51-c55e-48aa-aece-8eca1a127abd" providerId="ADAL" clId="{2B2FE197-E5FC-4437-A25D-2C7E8766A367}" dt="2023-04-17T11:13:51.903" v="5427"/>
        <pc:sldMkLst>
          <pc:docMk/>
          <pc:sldMk cId="825700993" sldId="390"/>
        </pc:sldMkLst>
        <pc:spChg chg="add mod">
          <ac:chgData name="Zadok, Nati" userId="f5e44b51-c55e-48aa-aece-8eca1a127abd" providerId="ADAL" clId="{2B2FE197-E5FC-4437-A25D-2C7E8766A367}" dt="2023-04-17T11:13:51.903" v="5427"/>
          <ac:spMkLst>
            <pc:docMk/>
            <pc:sldMk cId="825700993" sldId="390"/>
            <ac:spMk id="2" creationId="{123339B4-330C-0283-74ED-FF17AE9FAD20}"/>
          </ac:spMkLst>
        </pc:spChg>
        <pc:spChg chg="add del mod">
          <ac:chgData name="Zadok, Nati" userId="f5e44b51-c55e-48aa-aece-8eca1a127abd" providerId="ADAL" clId="{2B2FE197-E5FC-4437-A25D-2C7E8766A367}" dt="2023-01-08T19:09:21.502" v="2133" actId="478"/>
          <ac:spMkLst>
            <pc:docMk/>
            <pc:sldMk cId="825700993" sldId="390"/>
            <ac:spMk id="3" creationId="{91BA1B12-2D18-4A80-BD99-1442CF72074A}"/>
          </ac:spMkLst>
        </pc:spChg>
        <pc:spChg chg="del">
          <ac:chgData name="Zadok, Nati" userId="f5e44b51-c55e-48aa-aece-8eca1a127abd" providerId="ADAL" clId="{2B2FE197-E5FC-4437-A25D-2C7E8766A367}" dt="2023-01-08T19:09:18.070" v="2131" actId="478"/>
          <ac:spMkLst>
            <pc:docMk/>
            <pc:sldMk cId="825700993" sldId="390"/>
            <ac:spMk id="4" creationId="{A17F80A9-6337-524E-AC61-32C5AFEE8E6D}"/>
          </ac:spMkLst>
        </pc:spChg>
        <pc:spChg chg="mod ord">
          <ac:chgData name="Zadok, Nati" userId="f5e44b51-c55e-48aa-aece-8eca1a127abd" providerId="ADAL" clId="{2B2FE197-E5FC-4437-A25D-2C7E8766A367}" dt="2023-02-05T12:41:26.351" v="3460" actId="26606"/>
          <ac:spMkLst>
            <pc:docMk/>
            <pc:sldMk cId="825700993" sldId="390"/>
            <ac:spMk id="5" creationId="{A6FCAD01-CA49-4771-93F5-7B714E9A6D74}"/>
          </ac:spMkLst>
        </pc:spChg>
        <pc:spChg chg="add del mod">
          <ac:chgData name="Zadok, Nati" userId="f5e44b51-c55e-48aa-aece-8eca1a127abd" providerId="ADAL" clId="{2B2FE197-E5FC-4437-A25D-2C7E8766A367}" dt="2023-01-08T19:10:24.422" v="2142" actId="26606"/>
          <ac:spMkLst>
            <pc:docMk/>
            <pc:sldMk cId="825700993" sldId="390"/>
            <ac:spMk id="15" creationId="{318A4518-BE72-3050-D012-88DFAEC74C44}"/>
          </ac:spMkLst>
        </pc:spChg>
        <pc:spChg chg="add del mod">
          <ac:chgData name="Zadok, Nati" userId="f5e44b51-c55e-48aa-aece-8eca1a127abd" providerId="ADAL" clId="{2B2FE197-E5FC-4437-A25D-2C7E8766A367}" dt="2023-01-08T19:10:24.422" v="2142" actId="26606"/>
          <ac:spMkLst>
            <pc:docMk/>
            <pc:sldMk cId="825700993" sldId="390"/>
            <ac:spMk id="17" creationId="{4F21C0A6-50FE-8C1C-EB0F-BD76E86E45D1}"/>
          </ac:spMkLst>
        </pc:spChg>
        <pc:picChg chg="add del mod">
          <ac:chgData name="Zadok, Nati" userId="f5e44b51-c55e-48aa-aece-8eca1a127abd" providerId="ADAL" clId="{2B2FE197-E5FC-4437-A25D-2C7E8766A367}" dt="2023-01-08T19:09:35.384" v="2136" actId="478"/>
          <ac:picMkLst>
            <pc:docMk/>
            <pc:sldMk cId="825700993" sldId="390"/>
            <ac:picMk id="7" creationId="{9285C30E-4E1E-40AF-A4A4-E723E746F45D}"/>
          </ac:picMkLst>
        </pc:picChg>
        <pc:picChg chg="del">
          <ac:chgData name="Zadok, Nati" userId="f5e44b51-c55e-48aa-aece-8eca1a127abd" providerId="ADAL" clId="{2B2FE197-E5FC-4437-A25D-2C7E8766A367}" dt="2023-01-08T19:09:20.116" v="2132" actId="478"/>
          <ac:picMkLst>
            <pc:docMk/>
            <pc:sldMk cId="825700993" sldId="390"/>
            <ac:picMk id="8" creationId="{D042A571-67F3-44D6-A1F3-3383F1BA4110}"/>
          </ac:picMkLst>
        </pc:picChg>
        <pc:picChg chg="add mod">
          <ac:chgData name="Zadok, Nati" userId="f5e44b51-c55e-48aa-aece-8eca1a127abd" providerId="ADAL" clId="{2B2FE197-E5FC-4437-A25D-2C7E8766A367}" dt="2023-01-08T19:09:51.648" v="2138"/>
          <ac:picMkLst>
            <pc:docMk/>
            <pc:sldMk cId="825700993" sldId="390"/>
            <ac:picMk id="9" creationId="{F54A546A-1593-4E40-AA4E-1A503EBEE214}"/>
          </ac:picMkLst>
        </pc:picChg>
        <pc:picChg chg="add mod">
          <ac:chgData name="Zadok, Nati" userId="f5e44b51-c55e-48aa-aece-8eca1a127abd" providerId="ADAL" clId="{2B2FE197-E5FC-4437-A25D-2C7E8766A367}" dt="2023-02-05T12:41:26.351" v="3460" actId="26606"/>
          <ac:picMkLst>
            <pc:docMk/>
            <pc:sldMk cId="825700993" sldId="390"/>
            <ac:picMk id="10" creationId="{7DF3195C-A65B-49CD-87B9-88DD9A26D391}"/>
          </ac:picMkLst>
        </pc:picChg>
      </pc:sldChg>
      <pc:sldChg chg="addSp delSp modSp mod ord modNotesTx">
        <pc:chgData name="Zadok, Nati" userId="f5e44b51-c55e-48aa-aece-8eca1a127abd" providerId="ADAL" clId="{2B2FE197-E5FC-4437-A25D-2C7E8766A367}" dt="2023-04-17T11:13:47.227" v="5424"/>
        <pc:sldMkLst>
          <pc:docMk/>
          <pc:sldMk cId="1730378638" sldId="391"/>
        </pc:sldMkLst>
        <pc:spChg chg="add mod">
          <ac:chgData name="Zadok, Nati" userId="f5e44b51-c55e-48aa-aece-8eca1a127abd" providerId="ADAL" clId="{2B2FE197-E5FC-4437-A25D-2C7E8766A367}" dt="2023-04-17T11:13:47.227" v="5424"/>
          <ac:spMkLst>
            <pc:docMk/>
            <pc:sldMk cId="1730378638" sldId="391"/>
            <ac:spMk id="2" creationId="{8A9E430A-A430-2FD8-4EAC-47F64712D6F4}"/>
          </ac:spMkLst>
        </pc:spChg>
        <pc:spChg chg="add del mod">
          <ac:chgData name="Zadok, Nati" userId="f5e44b51-c55e-48aa-aece-8eca1a127abd" providerId="ADAL" clId="{2B2FE197-E5FC-4437-A25D-2C7E8766A367}" dt="2023-01-08T19:10:40.001" v="2147" actId="478"/>
          <ac:spMkLst>
            <pc:docMk/>
            <pc:sldMk cId="1730378638" sldId="391"/>
            <ac:spMk id="3" creationId="{02C13C04-D791-40D7-9B15-CFBF1EED5287}"/>
          </ac:spMkLst>
        </pc:spChg>
        <pc:spChg chg="del">
          <ac:chgData name="Zadok, Nati" userId="f5e44b51-c55e-48aa-aece-8eca1a127abd" providerId="ADAL" clId="{2B2FE197-E5FC-4437-A25D-2C7E8766A367}" dt="2023-01-08T19:10:37.848" v="2145" actId="478"/>
          <ac:spMkLst>
            <pc:docMk/>
            <pc:sldMk cId="1730378638" sldId="391"/>
            <ac:spMk id="4" creationId="{A17F80A9-6337-524E-AC61-32C5AFEE8E6D}"/>
          </ac:spMkLst>
        </pc:spChg>
        <pc:spChg chg="add mod">
          <ac:chgData name="Zadok, Nati" userId="f5e44b51-c55e-48aa-aece-8eca1a127abd" providerId="ADAL" clId="{2B2FE197-E5FC-4437-A25D-2C7E8766A367}" dt="2023-02-08T09:29:38.442" v="5257" actId="1076"/>
          <ac:spMkLst>
            <pc:docMk/>
            <pc:sldMk cId="1730378638" sldId="391"/>
            <ac:spMk id="9" creationId="{C7015A06-6240-4837-837C-F065F43081BA}"/>
          </ac:spMkLst>
        </pc:spChg>
        <pc:picChg chg="add mod">
          <ac:chgData name="Zadok, Nati" userId="f5e44b51-c55e-48aa-aece-8eca1a127abd" providerId="ADAL" clId="{2B2FE197-E5FC-4437-A25D-2C7E8766A367}" dt="2023-02-08T10:18:31.444" v="5289" actId="1076"/>
          <ac:picMkLst>
            <pc:docMk/>
            <pc:sldMk cId="1730378638" sldId="391"/>
            <ac:picMk id="6" creationId="{00CA081B-40D1-41B2-A686-8F46D7224164}"/>
          </ac:picMkLst>
        </pc:picChg>
        <pc:picChg chg="del">
          <ac:chgData name="Zadok, Nati" userId="f5e44b51-c55e-48aa-aece-8eca1a127abd" providerId="ADAL" clId="{2B2FE197-E5FC-4437-A25D-2C7E8766A367}" dt="2023-01-08T19:10:38.621" v="2146" actId="478"/>
          <ac:picMkLst>
            <pc:docMk/>
            <pc:sldMk cId="1730378638" sldId="391"/>
            <ac:picMk id="8" creationId="{D042A571-67F3-44D6-A1F3-3383F1BA4110}"/>
          </ac:picMkLst>
        </pc:picChg>
      </pc:sldChg>
      <pc:sldChg chg="addSp delSp modSp mod ord modNotesTx">
        <pc:chgData name="Zadok, Nati" userId="f5e44b51-c55e-48aa-aece-8eca1a127abd" providerId="ADAL" clId="{2B2FE197-E5FC-4437-A25D-2C7E8766A367}" dt="2023-04-17T11:13:49.710" v="5425"/>
        <pc:sldMkLst>
          <pc:docMk/>
          <pc:sldMk cId="878704813" sldId="392"/>
        </pc:sldMkLst>
        <pc:spChg chg="add mod">
          <ac:chgData name="Zadok, Nati" userId="f5e44b51-c55e-48aa-aece-8eca1a127abd" providerId="ADAL" clId="{2B2FE197-E5FC-4437-A25D-2C7E8766A367}" dt="2023-04-17T11:13:49.710" v="5425"/>
          <ac:spMkLst>
            <pc:docMk/>
            <pc:sldMk cId="878704813" sldId="392"/>
            <ac:spMk id="2" creationId="{795AC030-6928-B07C-814B-E0374D1C8D7A}"/>
          </ac:spMkLst>
        </pc:spChg>
        <pc:spChg chg="add del mod">
          <ac:chgData name="Zadok, Nati" userId="f5e44b51-c55e-48aa-aece-8eca1a127abd" providerId="ADAL" clId="{2B2FE197-E5FC-4437-A25D-2C7E8766A367}" dt="2023-01-08T19:11:42.223" v="2171" actId="478"/>
          <ac:spMkLst>
            <pc:docMk/>
            <pc:sldMk cId="878704813" sldId="392"/>
            <ac:spMk id="3" creationId="{989AEB18-E9F9-45B6-B0DF-FA73009F3AF7}"/>
          </ac:spMkLst>
        </pc:spChg>
        <pc:spChg chg="del">
          <ac:chgData name="Zadok, Nati" userId="f5e44b51-c55e-48aa-aece-8eca1a127abd" providerId="ADAL" clId="{2B2FE197-E5FC-4437-A25D-2C7E8766A367}" dt="2023-01-08T19:11:39.851" v="2169" actId="478"/>
          <ac:spMkLst>
            <pc:docMk/>
            <pc:sldMk cId="878704813" sldId="392"/>
            <ac:spMk id="4" creationId="{A17F80A9-6337-524E-AC61-32C5AFEE8E6D}"/>
          </ac:spMkLst>
        </pc:spChg>
        <pc:spChg chg="mod">
          <ac:chgData name="Zadok, Nati" userId="f5e44b51-c55e-48aa-aece-8eca1a127abd" providerId="ADAL" clId="{2B2FE197-E5FC-4437-A25D-2C7E8766A367}" dt="2023-02-08T09:26:25.666" v="5252" actId="1076"/>
          <ac:spMkLst>
            <pc:docMk/>
            <pc:sldMk cId="878704813" sldId="392"/>
            <ac:spMk id="5" creationId="{A6FCAD01-CA49-4771-93F5-7B714E9A6D74}"/>
          </ac:spMkLst>
        </pc:spChg>
        <pc:picChg chg="add mod">
          <ac:chgData name="Zadok, Nati" userId="f5e44b51-c55e-48aa-aece-8eca1a127abd" providerId="ADAL" clId="{2B2FE197-E5FC-4437-A25D-2C7E8766A367}" dt="2023-02-08T10:21:37.176" v="5291" actId="1076"/>
          <ac:picMkLst>
            <pc:docMk/>
            <pc:sldMk cId="878704813" sldId="392"/>
            <ac:picMk id="7" creationId="{E70567B7-EF70-4F7C-B272-FBB667F13DBA}"/>
          </ac:picMkLst>
        </pc:picChg>
        <pc:picChg chg="del">
          <ac:chgData name="Zadok, Nati" userId="f5e44b51-c55e-48aa-aece-8eca1a127abd" providerId="ADAL" clId="{2B2FE197-E5FC-4437-A25D-2C7E8766A367}" dt="2023-01-08T19:11:40.712" v="2170" actId="478"/>
          <ac:picMkLst>
            <pc:docMk/>
            <pc:sldMk cId="878704813" sldId="392"/>
            <ac:picMk id="8" creationId="{D042A571-67F3-44D6-A1F3-3383F1BA4110}"/>
          </ac:picMkLst>
        </pc:picChg>
      </pc:sldChg>
      <pc:sldChg chg="addSp modSp add mod modNotesTx">
        <pc:chgData name="Zadok, Nati" userId="f5e44b51-c55e-48aa-aece-8eca1a127abd" providerId="ADAL" clId="{2B2FE197-E5FC-4437-A25D-2C7E8766A367}" dt="2023-04-17T11:12:58.995" v="5397"/>
        <pc:sldMkLst>
          <pc:docMk/>
          <pc:sldMk cId="358907600" sldId="393"/>
        </pc:sldMkLst>
        <pc:spChg chg="add mod">
          <ac:chgData name="Zadok, Nati" userId="f5e44b51-c55e-48aa-aece-8eca1a127abd" providerId="ADAL" clId="{2B2FE197-E5FC-4437-A25D-2C7E8766A367}" dt="2023-04-17T11:12:58.995" v="5397"/>
          <ac:spMkLst>
            <pc:docMk/>
            <pc:sldMk cId="358907600" sldId="393"/>
            <ac:spMk id="2" creationId="{DB5CD814-F2A3-D8F3-79D4-31DCCC144520}"/>
          </ac:spMkLst>
        </pc:spChg>
        <pc:spChg chg="mod">
          <ac:chgData name="Zadok, Nati" userId="f5e44b51-c55e-48aa-aece-8eca1a127abd" providerId="ADAL" clId="{2B2FE197-E5FC-4437-A25D-2C7E8766A367}" dt="2023-02-08T10:29:18.055" v="5315" actId="20577"/>
          <ac:spMkLst>
            <pc:docMk/>
            <pc:sldMk cId="358907600" sldId="393"/>
            <ac:spMk id="5" creationId="{A6FCAD01-CA49-4771-93F5-7B714E9A6D74}"/>
          </ac:spMkLst>
        </pc:spChg>
      </pc:sldChg>
      <pc:sldChg chg="addSp delSp modSp del mod ord chgLayout modNotesTx">
        <pc:chgData name="Zadok, Nati" userId="f5e44b51-c55e-48aa-aece-8eca1a127abd" providerId="ADAL" clId="{2B2FE197-E5FC-4437-A25D-2C7E8766A367}" dt="2023-02-08T10:28:27.174" v="5293" actId="2696"/>
        <pc:sldMkLst>
          <pc:docMk/>
          <pc:sldMk cId="2966416065" sldId="393"/>
        </pc:sldMkLst>
        <pc:spChg chg="add del mod">
          <ac:chgData name="Zadok, Nati" userId="f5e44b51-c55e-48aa-aece-8eca1a127abd" providerId="ADAL" clId="{2B2FE197-E5FC-4437-A25D-2C7E8766A367}" dt="2023-01-08T19:12:07.387" v="2178" actId="478"/>
          <ac:spMkLst>
            <pc:docMk/>
            <pc:sldMk cId="2966416065" sldId="393"/>
            <ac:spMk id="3" creationId="{2F38A016-CEF4-461D-919C-582D1949C0A1}"/>
          </ac:spMkLst>
        </pc:spChg>
        <pc:spChg chg="del">
          <ac:chgData name="Zadok, Nati" userId="f5e44b51-c55e-48aa-aece-8eca1a127abd" providerId="ADAL" clId="{2B2FE197-E5FC-4437-A25D-2C7E8766A367}" dt="2023-01-08T19:12:04.833" v="2177" actId="478"/>
          <ac:spMkLst>
            <pc:docMk/>
            <pc:sldMk cId="2966416065" sldId="393"/>
            <ac:spMk id="4" creationId="{A17F80A9-6337-524E-AC61-32C5AFEE8E6D}"/>
          </ac:spMkLst>
        </pc:spChg>
        <pc:spChg chg="mod">
          <ac:chgData name="Zadok, Nati" userId="f5e44b51-c55e-48aa-aece-8eca1a127abd" providerId="ADAL" clId="{2B2FE197-E5FC-4437-A25D-2C7E8766A367}" dt="2023-01-08T19:13:54.121" v="2192" actId="1076"/>
          <ac:spMkLst>
            <pc:docMk/>
            <pc:sldMk cId="2966416065" sldId="393"/>
            <ac:spMk id="5" creationId="{A6FCAD01-CA49-4771-93F5-7B714E9A6D74}"/>
          </ac:spMkLst>
        </pc:spChg>
        <pc:spChg chg="add del mod">
          <ac:chgData name="Zadok, Nati" userId="f5e44b51-c55e-48aa-aece-8eca1a127abd" providerId="ADAL" clId="{2B2FE197-E5FC-4437-A25D-2C7E8766A367}" dt="2023-01-08T19:12:32.554" v="2180" actId="478"/>
          <ac:spMkLst>
            <pc:docMk/>
            <pc:sldMk cId="2966416065" sldId="393"/>
            <ac:spMk id="10" creationId="{151A6F4B-02D1-F535-64D2-9D2ADC8A01F8}"/>
          </ac:spMkLst>
        </pc:spChg>
        <pc:spChg chg="add del mod">
          <ac:chgData name="Zadok, Nati" userId="f5e44b51-c55e-48aa-aece-8eca1a127abd" providerId="ADAL" clId="{2B2FE197-E5FC-4437-A25D-2C7E8766A367}" dt="2023-01-08T19:12:32.554" v="2180" actId="478"/>
          <ac:spMkLst>
            <pc:docMk/>
            <pc:sldMk cId="2966416065" sldId="393"/>
            <ac:spMk id="12" creationId="{14E9B910-A2F4-B2A8-094C-87F477A9FE5C}"/>
          </ac:spMkLst>
        </pc:spChg>
        <pc:spChg chg="add del mod">
          <ac:chgData name="Zadok, Nati" userId="f5e44b51-c55e-48aa-aece-8eca1a127abd" providerId="ADAL" clId="{2B2FE197-E5FC-4437-A25D-2C7E8766A367}" dt="2023-01-08T19:12:32.554" v="2180" actId="478"/>
          <ac:spMkLst>
            <pc:docMk/>
            <pc:sldMk cId="2966416065" sldId="393"/>
            <ac:spMk id="14" creationId="{203FF778-7A0E-8CAA-1E85-F80997D4E6BF}"/>
          </ac:spMkLst>
        </pc:spChg>
        <pc:spChg chg="add del mod">
          <ac:chgData name="Zadok, Nati" userId="f5e44b51-c55e-48aa-aece-8eca1a127abd" providerId="ADAL" clId="{2B2FE197-E5FC-4437-A25D-2C7E8766A367}" dt="2023-01-08T19:12:32.554" v="2180" actId="478"/>
          <ac:spMkLst>
            <pc:docMk/>
            <pc:sldMk cId="2966416065" sldId="393"/>
            <ac:spMk id="16" creationId="{FE119D4A-BF05-282E-2438-B92148F42D28}"/>
          </ac:spMkLst>
        </pc:spChg>
        <pc:spChg chg="add del mod">
          <ac:chgData name="Zadok, Nati" userId="f5e44b51-c55e-48aa-aece-8eca1a127abd" providerId="ADAL" clId="{2B2FE197-E5FC-4437-A25D-2C7E8766A367}" dt="2023-01-08T19:12:32.554" v="2180" actId="478"/>
          <ac:spMkLst>
            <pc:docMk/>
            <pc:sldMk cId="2966416065" sldId="393"/>
            <ac:spMk id="18" creationId="{8FBFE89D-4BF5-0AFA-81BC-DA247604812C}"/>
          </ac:spMkLst>
        </pc:spChg>
        <pc:spChg chg="add del mod">
          <ac:chgData name="Zadok, Nati" userId="f5e44b51-c55e-48aa-aece-8eca1a127abd" providerId="ADAL" clId="{2B2FE197-E5FC-4437-A25D-2C7E8766A367}" dt="2023-01-08T19:12:32.554" v="2180" actId="478"/>
          <ac:spMkLst>
            <pc:docMk/>
            <pc:sldMk cId="2966416065" sldId="393"/>
            <ac:spMk id="20" creationId="{F51D492F-3165-7635-75A1-36F1416D60DD}"/>
          </ac:spMkLst>
        </pc:spChg>
        <pc:spChg chg="add del mod">
          <ac:chgData name="Zadok, Nati" userId="f5e44b51-c55e-48aa-aece-8eca1a127abd" providerId="ADAL" clId="{2B2FE197-E5FC-4437-A25D-2C7E8766A367}" dt="2023-01-08T19:12:32.554" v="2180" actId="478"/>
          <ac:spMkLst>
            <pc:docMk/>
            <pc:sldMk cId="2966416065" sldId="393"/>
            <ac:spMk id="22" creationId="{2E79D9F7-3F19-DD42-2A69-BEE76ED8422C}"/>
          </ac:spMkLst>
        </pc:spChg>
        <pc:spChg chg="add mod">
          <ac:chgData name="Zadok, Nati" userId="f5e44b51-c55e-48aa-aece-8eca1a127abd" providerId="ADAL" clId="{2B2FE197-E5FC-4437-A25D-2C7E8766A367}" dt="2023-01-08T19:14:44.939" v="2210" actId="20577"/>
          <ac:spMkLst>
            <pc:docMk/>
            <pc:sldMk cId="2966416065" sldId="393"/>
            <ac:spMk id="23" creationId="{DD02643A-48C0-4580-A732-4463316843BC}"/>
          </ac:spMkLst>
        </pc:spChg>
        <pc:spChg chg="add del mod">
          <ac:chgData name="Zadok, Nati" userId="f5e44b51-c55e-48aa-aece-8eca1a127abd" providerId="ADAL" clId="{2B2FE197-E5FC-4437-A25D-2C7E8766A367}" dt="2023-01-08T19:12:32.554" v="2180" actId="478"/>
          <ac:spMkLst>
            <pc:docMk/>
            <pc:sldMk cId="2966416065" sldId="393"/>
            <ac:spMk id="24" creationId="{B888B128-7AC0-2AF2-764E-629A236CAC92}"/>
          </ac:spMkLst>
        </pc:spChg>
        <pc:spChg chg="add mod">
          <ac:chgData name="Zadok, Nati" userId="f5e44b51-c55e-48aa-aece-8eca1a127abd" providerId="ADAL" clId="{2B2FE197-E5FC-4437-A25D-2C7E8766A367}" dt="2023-01-08T19:14:40.488" v="2209" actId="1076"/>
          <ac:spMkLst>
            <pc:docMk/>
            <pc:sldMk cId="2966416065" sldId="393"/>
            <ac:spMk id="25" creationId="{967FC363-5503-4F88-A824-7A71238AC630}"/>
          </ac:spMkLst>
        </pc:spChg>
        <pc:spChg chg="add del mod">
          <ac:chgData name="Zadok, Nati" userId="f5e44b51-c55e-48aa-aece-8eca1a127abd" providerId="ADAL" clId="{2B2FE197-E5FC-4437-A25D-2C7E8766A367}" dt="2023-01-08T19:12:32.554" v="2180" actId="478"/>
          <ac:spMkLst>
            <pc:docMk/>
            <pc:sldMk cId="2966416065" sldId="393"/>
            <ac:spMk id="26" creationId="{0425375A-3B4F-39B1-DEA7-4CEFCD8BD970}"/>
          </ac:spMkLst>
        </pc:spChg>
        <pc:spChg chg="add del mod">
          <ac:chgData name="Zadok, Nati" userId="f5e44b51-c55e-48aa-aece-8eca1a127abd" providerId="ADAL" clId="{2B2FE197-E5FC-4437-A25D-2C7E8766A367}" dt="2023-01-08T19:12:32.554" v="2180" actId="478"/>
          <ac:spMkLst>
            <pc:docMk/>
            <pc:sldMk cId="2966416065" sldId="393"/>
            <ac:spMk id="28" creationId="{1DA71F74-98B9-31C0-DC39-D3AC80C98643}"/>
          </ac:spMkLst>
        </pc:spChg>
        <pc:spChg chg="add del mod">
          <ac:chgData name="Zadok, Nati" userId="f5e44b51-c55e-48aa-aece-8eca1a127abd" providerId="ADAL" clId="{2B2FE197-E5FC-4437-A25D-2C7E8766A367}" dt="2023-01-08T19:12:32.554" v="2180" actId="478"/>
          <ac:spMkLst>
            <pc:docMk/>
            <pc:sldMk cId="2966416065" sldId="393"/>
            <ac:spMk id="30" creationId="{80F9E34B-111E-7651-3A37-E7D5AC8E33EA}"/>
          </ac:spMkLst>
        </pc:spChg>
        <pc:spChg chg="add del mod">
          <ac:chgData name="Zadok, Nati" userId="f5e44b51-c55e-48aa-aece-8eca1a127abd" providerId="ADAL" clId="{2B2FE197-E5FC-4437-A25D-2C7E8766A367}" dt="2023-01-08T19:12:32.554" v="2180" actId="478"/>
          <ac:spMkLst>
            <pc:docMk/>
            <pc:sldMk cId="2966416065" sldId="393"/>
            <ac:spMk id="32" creationId="{76972B7F-E882-01E7-26C2-A464A037086B}"/>
          </ac:spMkLst>
        </pc:spChg>
        <pc:spChg chg="add del mod">
          <ac:chgData name="Zadok, Nati" userId="f5e44b51-c55e-48aa-aece-8eca1a127abd" providerId="ADAL" clId="{2B2FE197-E5FC-4437-A25D-2C7E8766A367}" dt="2023-01-08T19:12:32.554" v="2180" actId="478"/>
          <ac:spMkLst>
            <pc:docMk/>
            <pc:sldMk cId="2966416065" sldId="393"/>
            <ac:spMk id="34" creationId="{3BE3E0A0-A747-B88E-0454-73B2369CCCE1}"/>
          </ac:spMkLst>
        </pc:spChg>
        <pc:picChg chg="del">
          <ac:chgData name="Zadok, Nati" userId="f5e44b51-c55e-48aa-aece-8eca1a127abd" providerId="ADAL" clId="{2B2FE197-E5FC-4437-A25D-2C7E8766A367}" dt="2023-01-08T19:12:01.344" v="2176" actId="478"/>
          <ac:picMkLst>
            <pc:docMk/>
            <pc:sldMk cId="2966416065" sldId="393"/>
            <ac:picMk id="8" creationId="{D042A571-67F3-44D6-A1F3-3383F1BA4110}"/>
          </ac:picMkLst>
        </pc:picChg>
        <pc:picChg chg="add mod">
          <ac:chgData name="Zadok, Nati" userId="f5e44b51-c55e-48aa-aece-8eca1a127abd" providerId="ADAL" clId="{2B2FE197-E5FC-4437-A25D-2C7E8766A367}" dt="2023-01-08T19:14:19.863" v="2202" actId="1076"/>
          <ac:picMkLst>
            <pc:docMk/>
            <pc:sldMk cId="2966416065" sldId="393"/>
            <ac:picMk id="21" creationId="{6133863D-32AC-455D-8AEB-FFE3BC44FEC3}"/>
          </ac:picMkLst>
        </pc:picChg>
        <pc:picChg chg="add mod">
          <ac:chgData name="Zadok, Nati" userId="f5e44b51-c55e-48aa-aece-8eca1a127abd" providerId="ADAL" clId="{2B2FE197-E5FC-4437-A25D-2C7E8766A367}" dt="2023-01-08T19:14:47.610" v="2211" actId="1076"/>
          <ac:picMkLst>
            <pc:docMk/>
            <pc:sldMk cId="2966416065" sldId="393"/>
            <ac:picMk id="27" creationId="{CBD6482A-9EDB-411E-9D7A-9287E0599296}"/>
          </ac:picMkLst>
        </pc:picChg>
        <pc:picChg chg="add mod">
          <ac:chgData name="Zadok, Nati" userId="f5e44b51-c55e-48aa-aece-8eca1a127abd" providerId="ADAL" clId="{2B2FE197-E5FC-4437-A25D-2C7E8766A367}" dt="2023-01-08T19:14:49.220" v="2212" actId="1076"/>
          <ac:picMkLst>
            <pc:docMk/>
            <pc:sldMk cId="2966416065" sldId="393"/>
            <ac:picMk id="29" creationId="{F49F8AB9-35EA-4606-9A8A-BC5ADC2CF8B6}"/>
          </ac:picMkLst>
        </pc:picChg>
      </pc:sldChg>
      <pc:sldChg chg="addSp delSp modSp del mod">
        <pc:chgData name="Zadok, Nati" userId="f5e44b51-c55e-48aa-aece-8eca1a127abd" providerId="ADAL" clId="{2B2FE197-E5FC-4437-A25D-2C7E8766A367}" dt="2023-01-22T09:29:49.274" v="2964" actId="47"/>
        <pc:sldMkLst>
          <pc:docMk/>
          <pc:sldMk cId="71231515" sldId="394"/>
        </pc:sldMkLst>
        <pc:spChg chg="del mod">
          <ac:chgData name="Zadok, Nati" userId="f5e44b51-c55e-48aa-aece-8eca1a127abd" providerId="ADAL" clId="{2B2FE197-E5FC-4437-A25D-2C7E8766A367}" dt="2023-01-22T09:08:48.083" v="2531" actId="478"/>
          <ac:spMkLst>
            <pc:docMk/>
            <pc:sldMk cId="71231515" sldId="394"/>
            <ac:spMk id="3" creationId="{91AA5D8C-0134-F046-A548-3465F817747C}"/>
          </ac:spMkLst>
        </pc:spChg>
        <pc:spChg chg="mod">
          <ac:chgData name="Zadok, Nati" userId="f5e44b51-c55e-48aa-aece-8eca1a127abd" providerId="ADAL" clId="{2B2FE197-E5FC-4437-A25D-2C7E8766A367}" dt="2023-01-22T09:08:12.294" v="2485" actId="20577"/>
          <ac:spMkLst>
            <pc:docMk/>
            <pc:sldMk cId="71231515" sldId="394"/>
            <ac:spMk id="4" creationId="{C7EC6698-132B-1143-A2A9-00A97D9572D8}"/>
          </ac:spMkLst>
        </pc:spChg>
        <pc:spChg chg="del">
          <ac:chgData name="Zadok, Nati" userId="f5e44b51-c55e-48aa-aece-8eca1a127abd" providerId="ADAL" clId="{2B2FE197-E5FC-4437-A25D-2C7E8766A367}" dt="2023-01-22T09:08:45.570" v="2528" actId="478"/>
          <ac:spMkLst>
            <pc:docMk/>
            <pc:sldMk cId="71231515" sldId="394"/>
            <ac:spMk id="5" creationId="{6979C7D4-91CF-6443-91D5-65DC860B407D}"/>
          </ac:spMkLst>
        </pc:spChg>
        <pc:spChg chg="mod">
          <ac:chgData name="Zadok, Nati" userId="f5e44b51-c55e-48aa-aece-8eca1a127abd" providerId="ADAL" clId="{2B2FE197-E5FC-4437-A25D-2C7E8766A367}" dt="2023-01-22T09:08:42.326" v="2527" actId="20577"/>
          <ac:spMkLst>
            <pc:docMk/>
            <pc:sldMk cId="71231515" sldId="394"/>
            <ac:spMk id="6" creationId="{C0015C52-08ED-464E-B7E8-24892D9C1319}"/>
          </ac:spMkLst>
        </pc:spChg>
        <pc:spChg chg="mod">
          <ac:chgData name="Zadok, Nati" userId="f5e44b51-c55e-48aa-aece-8eca1a127abd" providerId="ADAL" clId="{2B2FE197-E5FC-4437-A25D-2C7E8766A367}" dt="2023-01-22T09:08:51.492" v="2533" actId="20577"/>
          <ac:spMkLst>
            <pc:docMk/>
            <pc:sldMk cId="71231515" sldId="394"/>
            <ac:spMk id="8" creationId="{B32B0C1D-C221-7C47-B7D6-77E7BDB41749}"/>
          </ac:spMkLst>
        </pc:spChg>
        <pc:spChg chg="add del mod">
          <ac:chgData name="Zadok, Nati" userId="f5e44b51-c55e-48aa-aece-8eca1a127abd" providerId="ADAL" clId="{2B2FE197-E5FC-4437-A25D-2C7E8766A367}" dt="2023-01-22T09:08:46.581" v="2529" actId="478"/>
          <ac:spMkLst>
            <pc:docMk/>
            <pc:sldMk cId="71231515" sldId="394"/>
            <ac:spMk id="14" creationId="{DE9081B4-0FC0-4D2E-8E63-9041F73ECB0A}"/>
          </ac:spMkLst>
        </pc:spChg>
        <pc:spChg chg="add mod">
          <ac:chgData name="Zadok, Nati" userId="f5e44b51-c55e-48aa-aece-8eca1a127abd" providerId="ADAL" clId="{2B2FE197-E5FC-4437-A25D-2C7E8766A367}" dt="2023-01-22T09:08:48.083" v="2531" actId="478"/>
          <ac:spMkLst>
            <pc:docMk/>
            <pc:sldMk cId="71231515" sldId="394"/>
            <ac:spMk id="16" creationId="{306B8CE0-D7F3-4D0B-A6A3-F5E33716160A}"/>
          </ac:spMkLst>
        </pc:spChg>
      </pc:sldChg>
      <pc:sldChg chg="addSp delSp modSp del mod modClrScheme chgLayout">
        <pc:chgData name="Zadok, Nati" userId="f5e44b51-c55e-48aa-aece-8eca1a127abd" providerId="ADAL" clId="{2B2FE197-E5FC-4437-A25D-2C7E8766A367}" dt="2023-01-04T14:45:34.114" v="968" actId="47"/>
        <pc:sldMkLst>
          <pc:docMk/>
          <pc:sldMk cId="3122464399" sldId="395"/>
        </pc:sldMkLst>
        <pc:spChg chg="mod ord">
          <ac:chgData name="Zadok, Nati" userId="f5e44b51-c55e-48aa-aece-8eca1a127abd" providerId="ADAL" clId="{2B2FE197-E5FC-4437-A25D-2C7E8766A367}" dt="2023-01-04T14:12:24.681" v="702" actId="26606"/>
          <ac:spMkLst>
            <pc:docMk/>
            <pc:sldMk cId="3122464399" sldId="395"/>
            <ac:spMk id="2" creationId="{8C122DF8-59D4-D94D-8ED9-F2F319899DBF}"/>
          </ac:spMkLst>
        </pc:spChg>
        <pc:spChg chg="add del mod">
          <ac:chgData name="Zadok, Nati" userId="f5e44b51-c55e-48aa-aece-8eca1a127abd" providerId="ADAL" clId="{2B2FE197-E5FC-4437-A25D-2C7E8766A367}" dt="2023-01-04T14:12:30.727" v="704" actId="478"/>
          <ac:spMkLst>
            <pc:docMk/>
            <pc:sldMk cId="3122464399" sldId="395"/>
            <ac:spMk id="9" creationId="{13782CBC-B725-D380-7A21-4F4A9A2085F6}"/>
          </ac:spMkLst>
        </pc:spChg>
        <pc:spChg chg="add del mod">
          <ac:chgData name="Zadok, Nati" userId="f5e44b51-c55e-48aa-aece-8eca1a127abd" providerId="ADAL" clId="{2B2FE197-E5FC-4437-A25D-2C7E8766A367}" dt="2023-01-04T14:12:32.506" v="705" actId="478"/>
          <ac:spMkLst>
            <pc:docMk/>
            <pc:sldMk cId="3122464399" sldId="395"/>
            <ac:spMk id="11" creationId="{BDDB3305-82BB-B948-0A48-23EB54F4471A}"/>
          </ac:spMkLst>
        </pc:spChg>
        <pc:spChg chg="add del mod">
          <ac:chgData name="Zadok, Nati" userId="f5e44b51-c55e-48aa-aece-8eca1a127abd" providerId="ADAL" clId="{2B2FE197-E5FC-4437-A25D-2C7E8766A367}" dt="2023-01-04T14:12:32.506" v="705" actId="478"/>
          <ac:spMkLst>
            <pc:docMk/>
            <pc:sldMk cId="3122464399" sldId="395"/>
            <ac:spMk id="13" creationId="{659AC532-6598-9C2B-055C-798128776304}"/>
          </ac:spMkLst>
        </pc:spChg>
        <pc:spChg chg="add del mod">
          <ac:chgData name="Zadok, Nati" userId="f5e44b51-c55e-48aa-aece-8eca1a127abd" providerId="ADAL" clId="{2B2FE197-E5FC-4437-A25D-2C7E8766A367}" dt="2023-01-04T14:12:34.259" v="706" actId="478"/>
          <ac:spMkLst>
            <pc:docMk/>
            <pc:sldMk cId="3122464399" sldId="395"/>
            <ac:spMk id="15" creationId="{9C080C4A-F68E-B5CC-7F19-993BF68AD855}"/>
          </ac:spMkLst>
        </pc:spChg>
        <pc:spChg chg="add del mod">
          <ac:chgData name="Zadok, Nati" userId="f5e44b51-c55e-48aa-aece-8eca1a127abd" providerId="ADAL" clId="{2B2FE197-E5FC-4437-A25D-2C7E8766A367}" dt="2023-01-04T14:12:30.727" v="704" actId="478"/>
          <ac:spMkLst>
            <pc:docMk/>
            <pc:sldMk cId="3122464399" sldId="395"/>
            <ac:spMk id="17" creationId="{379E8DED-4A2C-4C71-4103-99EE2BB6F074}"/>
          </ac:spMkLst>
        </pc:spChg>
        <pc:spChg chg="add del mod">
          <ac:chgData name="Zadok, Nati" userId="f5e44b51-c55e-48aa-aece-8eca1a127abd" providerId="ADAL" clId="{2B2FE197-E5FC-4437-A25D-2C7E8766A367}" dt="2023-01-04T14:12:27.157" v="703" actId="478"/>
          <ac:spMkLst>
            <pc:docMk/>
            <pc:sldMk cId="3122464399" sldId="395"/>
            <ac:spMk id="19" creationId="{5E441EAD-AE68-E250-6722-02EAF584826B}"/>
          </ac:spMkLst>
        </pc:spChg>
        <pc:spChg chg="add del mod">
          <ac:chgData name="Zadok, Nati" userId="f5e44b51-c55e-48aa-aece-8eca1a127abd" providerId="ADAL" clId="{2B2FE197-E5FC-4437-A25D-2C7E8766A367}" dt="2023-01-04T14:12:27.157" v="703" actId="478"/>
          <ac:spMkLst>
            <pc:docMk/>
            <pc:sldMk cId="3122464399" sldId="395"/>
            <ac:spMk id="21" creationId="{5D3EF403-11C6-ECDD-E9A7-0CC4DA668F9E}"/>
          </ac:spMkLst>
        </pc:spChg>
        <pc:spChg chg="add del mod">
          <ac:chgData name="Zadok, Nati" userId="f5e44b51-c55e-48aa-aece-8eca1a127abd" providerId="ADAL" clId="{2B2FE197-E5FC-4437-A25D-2C7E8766A367}" dt="2023-01-04T14:12:27.157" v="703" actId="478"/>
          <ac:spMkLst>
            <pc:docMk/>
            <pc:sldMk cId="3122464399" sldId="395"/>
            <ac:spMk id="23" creationId="{235FBEDD-8032-EC44-351A-6A5E3EAB5033}"/>
          </ac:spMkLst>
        </pc:spChg>
        <pc:spChg chg="add del mod">
          <ac:chgData name="Zadok, Nati" userId="f5e44b51-c55e-48aa-aece-8eca1a127abd" providerId="ADAL" clId="{2B2FE197-E5FC-4437-A25D-2C7E8766A367}" dt="2023-01-04T14:12:27.157" v="703" actId="478"/>
          <ac:spMkLst>
            <pc:docMk/>
            <pc:sldMk cId="3122464399" sldId="395"/>
            <ac:spMk id="25" creationId="{E8EF7ECF-156F-15D7-078A-5706CAA95A24}"/>
          </ac:spMkLst>
        </pc:spChg>
        <pc:spChg chg="add del mod">
          <ac:chgData name="Zadok, Nati" userId="f5e44b51-c55e-48aa-aece-8eca1a127abd" providerId="ADAL" clId="{2B2FE197-E5FC-4437-A25D-2C7E8766A367}" dt="2023-01-04T14:12:27.157" v="703" actId="478"/>
          <ac:spMkLst>
            <pc:docMk/>
            <pc:sldMk cId="3122464399" sldId="395"/>
            <ac:spMk id="27" creationId="{59D3CA43-AE8D-AF7D-2329-00457F450ADF}"/>
          </ac:spMkLst>
        </pc:spChg>
        <pc:spChg chg="add del mod">
          <ac:chgData name="Zadok, Nati" userId="f5e44b51-c55e-48aa-aece-8eca1a127abd" providerId="ADAL" clId="{2B2FE197-E5FC-4437-A25D-2C7E8766A367}" dt="2023-01-04T14:12:27.157" v="703" actId="478"/>
          <ac:spMkLst>
            <pc:docMk/>
            <pc:sldMk cId="3122464399" sldId="395"/>
            <ac:spMk id="29" creationId="{3DBAA4A0-9EA1-2F9A-9333-10A40F1D15DC}"/>
          </ac:spMkLst>
        </pc:spChg>
        <pc:spChg chg="add del mod">
          <ac:chgData name="Zadok, Nati" userId="f5e44b51-c55e-48aa-aece-8eca1a127abd" providerId="ADAL" clId="{2B2FE197-E5FC-4437-A25D-2C7E8766A367}" dt="2023-01-04T14:12:34.259" v="706" actId="478"/>
          <ac:spMkLst>
            <pc:docMk/>
            <pc:sldMk cId="3122464399" sldId="395"/>
            <ac:spMk id="31" creationId="{FCDA8081-6C9D-79A1-4171-B3B86268F0F0}"/>
          </ac:spMkLst>
        </pc:spChg>
        <pc:spChg chg="add del mod">
          <ac:chgData name="Zadok, Nati" userId="f5e44b51-c55e-48aa-aece-8eca1a127abd" providerId="ADAL" clId="{2B2FE197-E5FC-4437-A25D-2C7E8766A367}" dt="2023-01-04T14:12:34.259" v="706" actId="478"/>
          <ac:spMkLst>
            <pc:docMk/>
            <pc:sldMk cId="3122464399" sldId="395"/>
            <ac:spMk id="33" creationId="{DA6573AA-91F7-B0BA-ACE6-7B9FCA41CCC4}"/>
          </ac:spMkLst>
        </pc:spChg>
        <pc:spChg chg="add del mod">
          <ac:chgData name="Zadok, Nati" userId="f5e44b51-c55e-48aa-aece-8eca1a127abd" providerId="ADAL" clId="{2B2FE197-E5FC-4437-A25D-2C7E8766A367}" dt="2023-01-04T14:12:34.259" v="706" actId="478"/>
          <ac:spMkLst>
            <pc:docMk/>
            <pc:sldMk cId="3122464399" sldId="395"/>
            <ac:spMk id="35" creationId="{6D940079-E753-47DC-756C-6DA5BC401432}"/>
          </ac:spMkLst>
        </pc:spChg>
        <pc:picChg chg="add mod">
          <ac:chgData name="Zadok, Nati" userId="f5e44b51-c55e-48aa-aece-8eca1a127abd" providerId="ADAL" clId="{2B2FE197-E5FC-4437-A25D-2C7E8766A367}" dt="2023-01-04T14:12:44.237" v="709" actId="1076"/>
          <ac:picMkLst>
            <pc:docMk/>
            <pc:sldMk cId="3122464399" sldId="395"/>
            <ac:picMk id="4" creationId="{E0B03647-E33D-4372-A3FB-A3DE5085FE36}"/>
          </ac:picMkLst>
        </pc:picChg>
      </pc:sldChg>
      <pc:sldChg chg="modSp del mod">
        <pc:chgData name="Zadok, Nati" userId="f5e44b51-c55e-48aa-aece-8eca1a127abd" providerId="ADAL" clId="{2B2FE197-E5FC-4437-A25D-2C7E8766A367}" dt="2023-01-04T13:24:23.842" v="21" actId="47"/>
        <pc:sldMkLst>
          <pc:docMk/>
          <pc:sldMk cId="2075920394" sldId="396"/>
        </pc:sldMkLst>
        <pc:spChg chg="mod">
          <ac:chgData name="Zadok, Nati" userId="f5e44b51-c55e-48aa-aece-8eca1a127abd" providerId="ADAL" clId="{2B2FE197-E5FC-4437-A25D-2C7E8766A367}" dt="2023-01-04T13:21:42.877" v="4" actId="1076"/>
          <ac:spMkLst>
            <pc:docMk/>
            <pc:sldMk cId="2075920394" sldId="396"/>
            <ac:spMk id="3" creationId="{1353F689-2E51-BF4F-AE47-7CEB7CC4C52A}"/>
          </ac:spMkLst>
        </pc:spChg>
        <pc:spChg chg="mod">
          <ac:chgData name="Zadok, Nati" userId="f5e44b51-c55e-48aa-aece-8eca1a127abd" providerId="ADAL" clId="{2B2FE197-E5FC-4437-A25D-2C7E8766A367}" dt="2023-01-04T13:22:00.885" v="12" actId="20577"/>
          <ac:spMkLst>
            <pc:docMk/>
            <pc:sldMk cId="2075920394" sldId="396"/>
            <ac:spMk id="16" creationId="{280424FA-7E0C-4B68-BAEB-68A317322F95}"/>
          </ac:spMkLst>
        </pc:spChg>
        <pc:picChg chg="mod">
          <ac:chgData name="Zadok, Nati" userId="f5e44b51-c55e-48aa-aece-8eca1a127abd" providerId="ADAL" clId="{2B2FE197-E5FC-4437-A25D-2C7E8766A367}" dt="2023-01-04T13:21:49.524" v="6" actId="1076"/>
          <ac:picMkLst>
            <pc:docMk/>
            <pc:sldMk cId="2075920394" sldId="396"/>
            <ac:picMk id="11" creationId="{60E3D32C-D90A-4AD8-8EA3-FF79774B1864}"/>
          </ac:picMkLst>
        </pc:picChg>
      </pc:sldChg>
      <pc:sldChg chg="add del">
        <pc:chgData name="Zadok, Nati" userId="f5e44b51-c55e-48aa-aece-8eca1a127abd" providerId="ADAL" clId="{2B2FE197-E5FC-4437-A25D-2C7E8766A367}" dt="2023-01-04T13:25:59.781" v="66" actId="47"/>
        <pc:sldMkLst>
          <pc:docMk/>
          <pc:sldMk cId="1835323114" sldId="397"/>
        </pc:sldMkLst>
      </pc:sldChg>
      <pc:sldChg chg="addSp delSp modSp add del mod ord">
        <pc:chgData name="Zadok, Nati" userId="f5e44b51-c55e-48aa-aece-8eca1a127abd" providerId="ADAL" clId="{2B2FE197-E5FC-4437-A25D-2C7E8766A367}" dt="2023-01-04T13:31:24.960" v="93" actId="47"/>
        <pc:sldMkLst>
          <pc:docMk/>
          <pc:sldMk cId="144892979" sldId="398"/>
        </pc:sldMkLst>
        <pc:spChg chg="del">
          <ac:chgData name="Zadok, Nati" userId="f5e44b51-c55e-48aa-aece-8eca1a127abd" providerId="ADAL" clId="{2B2FE197-E5FC-4437-A25D-2C7E8766A367}" dt="2023-01-04T13:24:38.354" v="25" actId="478"/>
          <ac:spMkLst>
            <pc:docMk/>
            <pc:sldMk cId="144892979" sldId="398"/>
            <ac:spMk id="4" creationId="{A17F80A9-6337-524E-AC61-32C5AFEE8E6D}"/>
          </ac:spMkLst>
        </pc:spChg>
        <pc:spChg chg="add del mod">
          <ac:chgData name="Zadok, Nati" userId="f5e44b51-c55e-48aa-aece-8eca1a127abd" providerId="ADAL" clId="{2B2FE197-E5FC-4437-A25D-2C7E8766A367}" dt="2023-01-04T13:24:40.935" v="27" actId="478"/>
          <ac:spMkLst>
            <pc:docMk/>
            <pc:sldMk cId="144892979" sldId="398"/>
            <ac:spMk id="5" creationId="{FFB0E2D2-3436-4F2C-B43B-0BDBAEF5CEE8}"/>
          </ac:spMkLst>
        </pc:spChg>
        <pc:spChg chg="add mod">
          <ac:chgData name="Zadok, Nati" userId="f5e44b51-c55e-48aa-aece-8eca1a127abd" providerId="ADAL" clId="{2B2FE197-E5FC-4437-A25D-2C7E8766A367}" dt="2023-01-04T13:24:49.319" v="29"/>
          <ac:spMkLst>
            <pc:docMk/>
            <pc:sldMk cId="144892979" sldId="398"/>
            <ac:spMk id="8" creationId="{DBA6D60D-9AED-451E-8747-76C3724E018E}"/>
          </ac:spMkLst>
        </pc:spChg>
        <pc:picChg chg="add mod">
          <ac:chgData name="Zadok, Nati" userId="f5e44b51-c55e-48aa-aece-8eca1a127abd" providerId="ADAL" clId="{2B2FE197-E5FC-4437-A25D-2C7E8766A367}" dt="2023-01-04T13:24:44.597" v="28"/>
          <ac:picMkLst>
            <pc:docMk/>
            <pc:sldMk cId="144892979" sldId="398"/>
            <ac:picMk id="7" creationId="{FEEC77CC-8C18-4868-91E9-556413C43BB2}"/>
          </ac:picMkLst>
        </pc:picChg>
        <pc:picChg chg="del">
          <ac:chgData name="Zadok, Nati" userId="f5e44b51-c55e-48aa-aece-8eca1a127abd" providerId="ADAL" clId="{2B2FE197-E5FC-4437-A25D-2C7E8766A367}" dt="2023-01-04T13:24:39.211" v="26" actId="478"/>
          <ac:picMkLst>
            <pc:docMk/>
            <pc:sldMk cId="144892979" sldId="398"/>
            <ac:picMk id="12" creationId="{77F9E544-F954-4B3D-82B9-CBF479A6FE49}"/>
          </ac:picMkLst>
        </pc:picChg>
      </pc:sldChg>
      <pc:sldChg chg="addSp delSp modSp add mod chgLayout modNotesTx">
        <pc:chgData name="Zadok, Nati" userId="f5e44b51-c55e-48aa-aece-8eca1a127abd" providerId="ADAL" clId="{2B2FE197-E5FC-4437-A25D-2C7E8766A367}" dt="2023-04-17T11:12:28.866" v="5382"/>
        <pc:sldMkLst>
          <pc:docMk/>
          <pc:sldMk cId="2646882773" sldId="399"/>
        </pc:sldMkLst>
        <pc:spChg chg="add mod">
          <ac:chgData name="Zadok, Nati" userId="f5e44b51-c55e-48aa-aece-8eca1a127abd" providerId="ADAL" clId="{2B2FE197-E5FC-4437-A25D-2C7E8766A367}" dt="2023-04-17T11:12:28.866" v="5382"/>
          <ac:spMkLst>
            <pc:docMk/>
            <pc:sldMk cId="2646882773" sldId="399"/>
            <ac:spMk id="2" creationId="{090DCDBF-C191-A6B5-F3AE-F7F8A8B71835}"/>
          </ac:spMkLst>
        </pc:spChg>
        <pc:spChg chg="del">
          <ac:chgData name="Zadok, Nati" userId="f5e44b51-c55e-48aa-aece-8eca1a127abd" providerId="ADAL" clId="{2B2FE197-E5FC-4437-A25D-2C7E8766A367}" dt="2023-01-04T13:30:59.580" v="85" actId="478"/>
          <ac:spMkLst>
            <pc:docMk/>
            <pc:sldMk cId="2646882773" sldId="399"/>
            <ac:spMk id="2" creationId="{8C122DF8-59D4-D94D-8ED9-F2F319899DBF}"/>
          </ac:spMkLst>
        </pc:spChg>
        <pc:spChg chg="add mod">
          <ac:chgData name="Zadok, Nati" userId="f5e44b51-c55e-48aa-aece-8eca1a127abd" providerId="ADAL" clId="{2B2FE197-E5FC-4437-A25D-2C7E8766A367}" dt="2023-01-04T13:32:05.952" v="105" actId="26606"/>
          <ac:spMkLst>
            <pc:docMk/>
            <pc:sldMk cId="2646882773" sldId="399"/>
            <ac:spMk id="5" creationId="{4D283C00-F3D8-411E-8D0F-20164CB34B45}"/>
          </ac:spMkLst>
        </pc:spChg>
        <pc:spChg chg="add del mod">
          <ac:chgData name="Zadok, Nati" userId="f5e44b51-c55e-48aa-aece-8eca1a127abd" providerId="ADAL" clId="{2B2FE197-E5FC-4437-A25D-2C7E8766A367}" dt="2023-01-04T13:31:02.036" v="86" actId="478"/>
          <ac:spMkLst>
            <pc:docMk/>
            <pc:sldMk cId="2646882773" sldId="399"/>
            <ac:spMk id="6" creationId="{44920DC1-4F8B-4D45-8FF4-54C08A43BC0F}"/>
          </ac:spMkLst>
        </pc:spChg>
        <pc:spChg chg="add mod">
          <ac:chgData name="Zadok, Nati" userId="f5e44b51-c55e-48aa-aece-8eca1a127abd" providerId="ADAL" clId="{2B2FE197-E5FC-4437-A25D-2C7E8766A367}" dt="2023-01-04T13:32:05.952" v="105" actId="26606"/>
          <ac:spMkLst>
            <pc:docMk/>
            <pc:sldMk cId="2646882773" sldId="399"/>
            <ac:spMk id="7" creationId="{9617A2B6-4CE3-4526-9CAD-9A3AF74B72BE}"/>
          </ac:spMkLst>
        </pc:spChg>
        <pc:spChg chg="add del mod">
          <ac:chgData name="Zadok, Nati" userId="f5e44b51-c55e-48aa-aece-8eca1a127abd" providerId="ADAL" clId="{2B2FE197-E5FC-4437-A25D-2C7E8766A367}" dt="2023-01-04T13:32:05.952" v="105" actId="26606"/>
          <ac:spMkLst>
            <pc:docMk/>
            <pc:sldMk cId="2646882773" sldId="399"/>
            <ac:spMk id="13" creationId="{E8CD2366-CAA0-AD0F-A970-7D8012F1C18C}"/>
          </ac:spMkLst>
        </pc:spChg>
        <pc:spChg chg="add del mod">
          <ac:chgData name="Zadok, Nati" userId="f5e44b51-c55e-48aa-aece-8eca1a127abd" providerId="ADAL" clId="{2B2FE197-E5FC-4437-A25D-2C7E8766A367}" dt="2023-01-04T13:32:05.952" v="105" actId="26606"/>
          <ac:spMkLst>
            <pc:docMk/>
            <pc:sldMk cId="2646882773" sldId="399"/>
            <ac:spMk id="15" creationId="{ED864F98-9A39-4C6A-AA6B-D84007760F90}"/>
          </ac:spMkLst>
        </pc:spChg>
        <pc:spChg chg="add del mod">
          <ac:chgData name="Zadok, Nati" userId="f5e44b51-c55e-48aa-aece-8eca1a127abd" providerId="ADAL" clId="{2B2FE197-E5FC-4437-A25D-2C7E8766A367}" dt="2023-01-04T13:32:05.952" v="105" actId="26606"/>
          <ac:spMkLst>
            <pc:docMk/>
            <pc:sldMk cId="2646882773" sldId="399"/>
            <ac:spMk id="17" creationId="{811FC008-B116-DA07-C8E8-009DFDC56D64}"/>
          </ac:spMkLst>
        </pc:spChg>
        <pc:picChg chg="del">
          <ac:chgData name="Zadok, Nati" userId="f5e44b51-c55e-48aa-aece-8eca1a127abd" providerId="ADAL" clId="{2B2FE197-E5FC-4437-A25D-2C7E8766A367}" dt="2023-01-04T13:31:06.482" v="88" actId="478"/>
          <ac:picMkLst>
            <pc:docMk/>
            <pc:sldMk cId="2646882773" sldId="399"/>
            <ac:picMk id="4" creationId="{867C70CD-8C26-4FCD-93FB-CE3C0564EEEA}"/>
          </ac:picMkLst>
        </pc:picChg>
        <pc:picChg chg="add mod ord">
          <ac:chgData name="Zadok, Nati" userId="f5e44b51-c55e-48aa-aece-8eca1a127abd" providerId="ADAL" clId="{2B2FE197-E5FC-4437-A25D-2C7E8766A367}" dt="2023-01-04T13:32:28.775" v="112" actId="14100"/>
          <ac:picMkLst>
            <pc:docMk/>
            <pc:sldMk cId="2646882773" sldId="399"/>
            <ac:picMk id="8" creationId="{2E10FF24-5289-41FD-B5F2-436A1CD78300}"/>
          </ac:picMkLst>
        </pc:picChg>
      </pc:sldChg>
      <pc:sldChg chg="addSp delSp modSp add mod ord modNotesTx">
        <pc:chgData name="Zadok, Nati" userId="f5e44b51-c55e-48aa-aece-8eca1a127abd" providerId="ADAL" clId="{2B2FE197-E5FC-4437-A25D-2C7E8766A367}" dt="2023-04-17T11:12:35.607" v="5385"/>
        <pc:sldMkLst>
          <pc:docMk/>
          <pc:sldMk cId="1103554966" sldId="400"/>
        </pc:sldMkLst>
        <pc:spChg chg="del">
          <ac:chgData name="Zadok, Nati" userId="f5e44b51-c55e-48aa-aece-8eca1a127abd" providerId="ADAL" clId="{2B2FE197-E5FC-4437-A25D-2C7E8766A367}" dt="2023-01-04T14:15:12.923" v="729" actId="478"/>
          <ac:spMkLst>
            <pc:docMk/>
            <pc:sldMk cId="1103554966" sldId="400"/>
            <ac:spMk id="2" creationId="{8C122DF8-59D4-D94D-8ED9-F2F319899DBF}"/>
          </ac:spMkLst>
        </pc:spChg>
        <pc:spChg chg="add mod">
          <ac:chgData name="Zadok, Nati" userId="f5e44b51-c55e-48aa-aece-8eca1a127abd" providerId="ADAL" clId="{2B2FE197-E5FC-4437-A25D-2C7E8766A367}" dt="2023-04-17T11:12:35.607" v="5385"/>
          <ac:spMkLst>
            <pc:docMk/>
            <pc:sldMk cId="1103554966" sldId="400"/>
            <ac:spMk id="2" creationId="{B61AEC20-B539-BA28-F9F8-2ACDC48F326C}"/>
          </ac:spMkLst>
        </pc:spChg>
        <pc:spChg chg="add del mod">
          <ac:chgData name="Zadok, Nati" userId="f5e44b51-c55e-48aa-aece-8eca1a127abd" providerId="ADAL" clId="{2B2FE197-E5FC-4437-A25D-2C7E8766A367}" dt="2023-01-04T14:17:28.647" v="731" actId="478"/>
          <ac:spMkLst>
            <pc:docMk/>
            <pc:sldMk cId="1103554966" sldId="400"/>
            <ac:spMk id="4" creationId="{14509119-604B-40C5-A0A8-B2988215B150}"/>
          </ac:spMkLst>
        </pc:spChg>
        <pc:spChg chg="add mod">
          <ac:chgData name="Zadok, Nati" userId="f5e44b51-c55e-48aa-aece-8eca1a127abd" providerId="ADAL" clId="{2B2FE197-E5FC-4437-A25D-2C7E8766A367}" dt="2023-01-04T14:17:32.935" v="732" actId="1076"/>
          <ac:spMkLst>
            <pc:docMk/>
            <pc:sldMk cId="1103554966" sldId="400"/>
            <ac:spMk id="5" creationId="{23397D09-4421-44B0-979E-A904F2FA8C43}"/>
          </ac:spMkLst>
        </pc:spChg>
        <pc:spChg chg="add mod">
          <ac:chgData name="Zadok, Nati" userId="f5e44b51-c55e-48aa-aece-8eca1a127abd" providerId="ADAL" clId="{2B2FE197-E5FC-4437-A25D-2C7E8766A367}" dt="2023-01-04T14:37:40.008" v="836" actId="1076"/>
          <ac:spMkLst>
            <pc:docMk/>
            <pc:sldMk cId="1103554966" sldId="400"/>
            <ac:spMk id="13" creationId="{D6933976-2EA1-4964-B17C-2C8A41EDAF90}"/>
          </ac:spMkLst>
        </pc:spChg>
        <pc:spChg chg="add mod">
          <ac:chgData name="Zadok, Nati" userId="f5e44b51-c55e-48aa-aece-8eca1a127abd" providerId="ADAL" clId="{2B2FE197-E5FC-4437-A25D-2C7E8766A367}" dt="2023-01-04T14:37:34.938" v="835" actId="1076"/>
          <ac:spMkLst>
            <pc:docMk/>
            <pc:sldMk cId="1103554966" sldId="400"/>
            <ac:spMk id="14" creationId="{D1C510E5-D313-4F89-A96B-A0EF09239FB3}"/>
          </ac:spMkLst>
        </pc:spChg>
        <pc:spChg chg="add del mod">
          <ac:chgData name="Zadok, Nati" userId="f5e44b51-c55e-48aa-aece-8eca1a127abd" providerId="ADAL" clId="{2B2FE197-E5FC-4437-A25D-2C7E8766A367}" dt="2023-01-04T14:38:43.244" v="840"/>
          <ac:spMkLst>
            <pc:docMk/>
            <pc:sldMk cId="1103554966" sldId="400"/>
            <ac:spMk id="15" creationId="{10D9F2D5-418D-4BB7-9888-02389CE13BA4}"/>
          </ac:spMkLst>
        </pc:spChg>
        <pc:spChg chg="add del mod">
          <ac:chgData name="Zadok, Nati" userId="f5e44b51-c55e-48aa-aece-8eca1a127abd" providerId="ADAL" clId="{2B2FE197-E5FC-4437-A25D-2C7E8766A367}" dt="2023-01-04T14:39:07.293" v="843"/>
          <ac:spMkLst>
            <pc:docMk/>
            <pc:sldMk cId="1103554966" sldId="400"/>
            <ac:spMk id="16" creationId="{7106E0A9-4606-4D5F-A684-106A656CD41F}"/>
          </ac:spMkLst>
        </pc:spChg>
        <pc:spChg chg="add mod">
          <ac:chgData name="Zadok, Nati" userId="f5e44b51-c55e-48aa-aece-8eca1a127abd" providerId="ADAL" clId="{2B2FE197-E5FC-4437-A25D-2C7E8766A367}" dt="2023-01-04T14:41:47.557" v="901" actId="113"/>
          <ac:spMkLst>
            <pc:docMk/>
            <pc:sldMk cId="1103554966" sldId="400"/>
            <ac:spMk id="17" creationId="{9E27A616-AD43-4AE8-B556-A2AF28A458D7}"/>
          </ac:spMkLst>
        </pc:spChg>
        <pc:picChg chg="add mod">
          <ac:chgData name="Zadok, Nati" userId="f5e44b51-c55e-48aa-aece-8eca1a127abd" providerId="ADAL" clId="{2B2FE197-E5FC-4437-A25D-2C7E8766A367}" dt="2023-01-04T14:37:12.046" v="831" actId="14100"/>
          <ac:picMkLst>
            <pc:docMk/>
            <pc:sldMk cId="1103554966" sldId="400"/>
            <ac:picMk id="6" creationId="{8E04126C-BAA1-47F8-A6B2-A613CD5FFDA5}"/>
          </ac:picMkLst>
        </pc:picChg>
        <pc:picChg chg="add mod">
          <ac:chgData name="Zadok, Nati" userId="f5e44b51-c55e-48aa-aece-8eca1a127abd" providerId="ADAL" clId="{2B2FE197-E5FC-4437-A25D-2C7E8766A367}" dt="2023-01-04T14:37:40.940" v="837" actId="1076"/>
          <ac:picMkLst>
            <pc:docMk/>
            <pc:sldMk cId="1103554966" sldId="400"/>
            <ac:picMk id="8" creationId="{B61374A6-62BE-409C-A02B-3882A70FD26B}"/>
          </ac:picMkLst>
        </pc:picChg>
        <pc:picChg chg="add del mod">
          <ac:chgData name="Zadok, Nati" userId="f5e44b51-c55e-48aa-aece-8eca1a127abd" providerId="ADAL" clId="{2B2FE197-E5FC-4437-A25D-2C7E8766A367}" dt="2023-01-04T14:24:31.112" v="745" actId="478"/>
          <ac:picMkLst>
            <pc:docMk/>
            <pc:sldMk cId="1103554966" sldId="400"/>
            <ac:picMk id="10" creationId="{B95C4036-C925-4F38-9B1E-E5621526CCCC}"/>
          </ac:picMkLst>
        </pc:picChg>
        <pc:picChg chg="add mod">
          <ac:chgData name="Zadok, Nati" userId="f5e44b51-c55e-48aa-aece-8eca1a127abd" providerId="ADAL" clId="{2B2FE197-E5FC-4437-A25D-2C7E8766A367}" dt="2023-01-04T14:33:31.265" v="789" actId="1076"/>
          <ac:picMkLst>
            <pc:docMk/>
            <pc:sldMk cId="1103554966" sldId="400"/>
            <ac:picMk id="12" creationId="{4F174736-68AE-4D1C-AB2F-67816B04281A}"/>
          </ac:picMkLst>
        </pc:picChg>
      </pc:sldChg>
      <pc:sldChg chg="modSp add del mod">
        <pc:chgData name="Zadok, Nati" userId="f5e44b51-c55e-48aa-aece-8eca1a127abd" providerId="ADAL" clId="{2B2FE197-E5FC-4437-A25D-2C7E8766A367}" dt="2023-01-04T14:45:11.668" v="965" actId="47"/>
        <pc:sldMkLst>
          <pc:docMk/>
          <pc:sldMk cId="2357738130" sldId="401"/>
        </pc:sldMkLst>
        <pc:picChg chg="mod">
          <ac:chgData name="Zadok, Nati" userId="f5e44b51-c55e-48aa-aece-8eca1a127abd" providerId="ADAL" clId="{2B2FE197-E5FC-4437-A25D-2C7E8766A367}" dt="2023-01-04T14:32:09.858" v="764" actId="688"/>
          <ac:picMkLst>
            <pc:docMk/>
            <pc:sldMk cId="2357738130" sldId="401"/>
            <ac:picMk id="12" creationId="{4F174736-68AE-4D1C-AB2F-67816B04281A}"/>
          </ac:picMkLst>
        </pc:picChg>
      </pc:sldChg>
      <pc:sldChg chg="addSp modSp add mod modNotesTx">
        <pc:chgData name="Zadok, Nati" userId="f5e44b51-c55e-48aa-aece-8eca1a127abd" providerId="ADAL" clId="{2B2FE197-E5FC-4437-A25D-2C7E8766A367}" dt="2023-04-17T11:12:36.861" v="5386"/>
        <pc:sldMkLst>
          <pc:docMk/>
          <pc:sldMk cId="1023998159" sldId="402"/>
        </pc:sldMkLst>
        <pc:spChg chg="add mod">
          <ac:chgData name="Zadok, Nati" userId="f5e44b51-c55e-48aa-aece-8eca1a127abd" providerId="ADAL" clId="{2B2FE197-E5FC-4437-A25D-2C7E8766A367}" dt="2023-04-17T11:12:36.861" v="5386"/>
          <ac:spMkLst>
            <pc:docMk/>
            <pc:sldMk cId="1023998159" sldId="402"/>
            <ac:spMk id="2" creationId="{4394919B-5412-3574-B98C-B4017AD46515}"/>
          </ac:spMkLst>
        </pc:spChg>
        <pc:spChg chg="mod">
          <ac:chgData name="Zadok, Nati" userId="f5e44b51-c55e-48aa-aece-8eca1a127abd" providerId="ADAL" clId="{2B2FE197-E5FC-4437-A25D-2C7E8766A367}" dt="2023-01-04T14:41:59.198" v="912" actId="20577"/>
          <ac:spMkLst>
            <pc:docMk/>
            <pc:sldMk cId="1023998159" sldId="402"/>
            <ac:spMk id="5" creationId="{23397D09-4421-44B0-979E-A904F2FA8C43}"/>
          </ac:spMkLst>
        </pc:spChg>
        <pc:spChg chg="mod">
          <ac:chgData name="Zadok, Nati" userId="f5e44b51-c55e-48aa-aece-8eca1a127abd" providerId="ADAL" clId="{2B2FE197-E5FC-4437-A25D-2C7E8766A367}" dt="2023-01-04T14:44:27.427" v="964" actId="1076"/>
          <ac:spMkLst>
            <pc:docMk/>
            <pc:sldMk cId="1023998159" sldId="402"/>
            <ac:spMk id="17" creationId="{9E27A616-AD43-4AE8-B556-A2AF28A458D7}"/>
          </ac:spMkLst>
        </pc:spChg>
        <pc:picChg chg="mod">
          <ac:chgData name="Zadok, Nati" userId="f5e44b51-c55e-48aa-aece-8eca1a127abd" providerId="ADAL" clId="{2B2FE197-E5FC-4437-A25D-2C7E8766A367}" dt="2023-01-04T14:44:24.285" v="963" actId="688"/>
          <ac:picMkLst>
            <pc:docMk/>
            <pc:sldMk cId="1023998159" sldId="402"/>
            <ac:picMk id="12" creationId="{4F174736-68AE-4D1C-AB2F-67816B04281A}"/>
          </ac:picMkLst>
        </pc:picChg>
      </pc:sldChg>
      <pc:sldChg chg="addSp delSp modSp add mod modNotesTx">
        <pc:chgData name="Zadok, Nati" userId="f5e44b51-c55e-48aa-aece-8eca1a127abd" providerId="ADAL" clId="{2B2FE197-E5FC-4437-A25D-2C7E8766A367}" dt="2023-04-17T11:12:50.660" v="5394"/>
        <pc:sldMkLst>
          <pc:docMk/>
          <pc:sldMk cId="3861868670" sldId="403"/>
        </pc:sldMkLst>
        <pc:spChg chg="mod">
          <ac:chgData name="Zadok, Nati" userId="f5e44b51-c55e-48aa-aece-8eca1a127abd" providerId="ADAL" clId="{2B2FE197-E5FC-4437-A25D-2C7E8766A367}" dt="2023-01-18T07:41:24.036" v="2279" actId="27636"/>
          <ac:spMkLst>
            <pc:docMk/>
            <pc:sldMk cId="3861868670" sldId="403"/>
            <ac:spMk id="2" creationId="{8C122DF8-59D4-D94D-8ED9-F2F319899DBF}"/>
          </ac:spMkLst>
        </pc:spChg>
        <pc:spChg chg="add mod">
          <ac:chgData name="Zadok, Nati" userId="f5e44b51-c55e-48aa-aece-8eca1a127abd" providerId="ADAL" clId="{2B2FE197-E5FC-4437-A25D-2C7E8766A367}" dt="2023-04-17T11:12:50.660" v="5394"/>
          <ac:spMkLst>
            <pc:docMk/>
            <pc:sldMk cId="3861868670" sldId="403"/>
            <ac:spMk id="3" creationId="{458D9949-49B5-F3C4-C6E2-860ABF854871}"/>
          </ac:spMkLst>
        </pc:spChg>
        <pc:spChg chg="add del mod">
          <ac:chgData name="Zadok, Nati" userId="f5e44b51-c55e-48aa-aece-8eca1a127abd" providerId="ADAL" clId="{2B2FE197-E5FC-4437-A25D-2C7E8766A367}" dt="2023-01-04T14:58:31.991" v="1005" actId="22"/>
          <ac:spMkLst>
            <pc:docMk/>
            <pc:sldMk cId="3861868670" sldId="403"/>
            <ac:spMk id="4" creationId="{E68C0087-C58B-4049-A9B7-C7C7D5DDD7F8}"/>
          </ac:spMkLst>
        </pc:spChg>
        <pc:spChg chg="mod">
          <ac:chgData name="Zadok, Nati" userId="f5e44b51-c55e-48aa-aece-8eca1a127abd" providerId="ADAL" clId="{2B2FE197-E5FC-4437-A25D-2C7E8766A367}" dt="2023-01-04T14:58:59.298" v="1010"/>
          <ac:spMkLst>
            <pc:docMk/>
            <pc:sldMk cId="3861868670" sldId="403"/>
            <ac:spMk id="9" creationId="{D3320D04-F7CD-4EE1-B3ED-9A1C2FCF72D0}"/>
          </ac:spMkLst>
        </pc:spChg>
        <pc:picChg chg="add del">
          <ac:chgData name="Zadok, Nati" userId="f5e44b51-c55e-48aa-aece-8eca1a127abd" providerId="ADAL" clId="{2B2FE197-E5FC-4437-A25D-2C7E8766A367}" dt="2023-01-04T14:58:34.032" v="1006" actId="478"/>
          <ac:picMkLst>
            <pc:docMk/>
            <pc:sldMk cId="3861868670" sldId="403"/>
            <ac:picMk id="6" creationId="{170215C2-8F84-4F9F-B5E1-8E83A062C557}"/>
          </ac:picMkLst>
        </pc:picChg>
        <pc:picChg chg="add mod ord modCrop">
          <ac:chgData name="Zadok, Nati" userId="f5e44b51-c55e-48aa-aece-8eca1a127abd" providerId="ADAL" clId="{2B2FE197-E5FC-4437-A25D-2C7E8766A367}" dt="2023-01-04T14:58:43.311" v="1008" actId="18131"/>
          <ac:picMkLst>
            <pc:docMk/>
            <pc:sldMk cId="3861868670" sldId="403"/>
            <ac:picMk id="8" creationId="{5A7643E5-8F6F-493B-92C1-C0C2D79B6A02}"/>
          </ac:picMkLst>
        </pc:picChg>
        <pc:picChg chg="del">
          <ac:chgData name="Zadok, Nati" userId="f5e44b51-c55e-48aa-aece-8eca1a127abd" providerId="ADAL" clId="{2B2FE197-E5FC-4437-A25D-2C7E8766A367}" dt="2023-01-04T14:58:29.458" v="1003" actId="478"/>
          <ac:picMkLst>
            <pc:docMk/>
            <pc:sldMk cId="3861868670" sldId="403"/>
            <ac:picMk id="12" creationId="{BEB401B2-5F8B-4967-B131-A20B601D6367}"/>
          </ac:picMkLst>
        </pc:picChg>
      </pc:sldChg>
      <pc:sldChg chg="addSp delSp modSp add mod">
        <pc:chgData name="Zadok, Nati" userId="f5e44b51-c55e-48aa-aece-8eca1a127abd" providerId="ADAL" clId="{2B2FE197-E5FC-4437-A25D-2C7E8766A367}" dt="2023-04-17T11:12:52.764" v="5395"/>
        <pc:sldMkLst>
          <pc:docMk/>
          <pc:sldMk cId="720990945" sldId="404"/>
        </pc:sldMkLst>
        <pc:spChg chg="mod">
          <ac:chgData name="Zadok, Nati" userId="f5e44b51-c55e-48aa-aece-8eca1a127abd" providerId="ADAL" clId="{2B2FE197-E5FC-4437-A25D-2C7E8766A367}" dt="2023-01-18T07:41:28.036" v="2280"/>
          <ac:spMkLst>
            <pc:docMk/>
            <pc:sldMk cId="720990945" sldId="404"/>
            <ac:spMk id="2" creationId="{8C122DF8-59D4-D94D-8ED9-F2F319899DBF}"/>
          </ac:spMkLst>
        </pc:spChg>
        <pc:spChg chg="add">
          <ac:chgData name="Zadok, Nati" userId="f5e44b51-c55e-48aa-aece-8eca1a127abd" providerId="ADAL" clId="{2B2FE197-E5FC-4437-A25D-2C7E8766A367}" dt="2023-01-04T14:59:13.340" v="1015"/>
          <ac:spMkLst>
            <pc:docMk/>
            <pc:sldMk cId="720990945" sldId="404"/>
            <ac:spMk id="3" creationId="{48822571-822D-4E25-94C8-CCDF1EA7A654}"/>
          </ac:spMkLst>
        </pc:spChg>
        <pc:spChg chg="add mod">
          <ac:chgData name="Zadok, Nati" userId="f5e44b51-c55e-48aa-aece-8eca1a127abd" providerId="ADAL" clId="{2B2FE197-E5FC-4437-A25D-2C7E8766A367}" dt="2023-04-17T11:12:52.764" v="5395"/>
          <ac:spMkLst>
            <pc:docMk/>
            <pc:sldMk cId="720990945" sldId="404"/>
            <ac:spMk id="4" creationId="{B94E3D91-98F6-BFCF-74CA-67D54885501D}"/>
          </ac:spMkLst>
        </pc:spChg>
        <pc:spChg chg="add del mod">
          <ac:chgData name="Zadok, Nati" userId="f5e44b51-c55e-48aa-aece-8eca1a127abd" providerId="ADAL" clId="{2B2FE197-E5FC-4437-A25D-2C7E8766A367}" dt="2023-01-04T14:59:42.577" v="1020" actId="22"/>
          <ac:spMkLst>
            <pc:docMk/>
            <pc:sldMk cId="720990945" sldId="404"/>
            <ac:spMk id="5" creationId="{2838B29C-578E-4C43-83F7-C27254C5570C}"/>
          </ac:spMkLst>
        </pc:spChg>
        <pc:spChg chg="mod">
          <ac:chgData name="Zadok, Nati" userId="f5e44b51-c55e-48aa-aece-8eca1a127abd" providerId="ADAL" clId="{2B2FE197-E5FC-4437-A25D-2C7E8766A367}" dt="2023-01-04T14:59:19.184" v="1017"/>
          <ac:spMkLst>
            <pc:docMk/>
            <pc:sldMk cId="720990945" sldId="404"/>
            <ac:spMk id="9" creationId="{D3320D04-F7CD-4EE1-B3ED-9A1C2FCF72D0}"/>
          </ac:spMkLst>
        </pc:spChg>
        <pc:picChg chg="add del">
          <ac:chgData name="Zadok, Nati" userId="f5e44b51-c55e-48aa-aece-8eca1a127abd" providerId="ADAL" clId="{2B2FE197-E5FC-4437-A25D-2C7E8766A367}" dt="2023-01-04T14:59:43.852" v="1021" actId="478"/>
          <ac:picMkLst>
            <pc:docMk/>
            <pc:sldMk cId="720990945" sldId="404"/>
            <ac:picMk id="7" creationId="{AE317CC6-0F26-4393-A422-F0779CCBDE4A}"/>
          </ac:picMkLst>
        </pc:picChg>
        <pc:picChg chg="del">
          <ac:chgData name="Zadok, Nati" userId="f5e44b51-c55e-48aa-aece-8eca1a127abd" providerId="ADAL" clId="{2B2FE197-E5FC-4437-A25D-2C7E8766A367}" dt="2023-01-04T14:59:21.360" v="1018" actId="478"/>
          <ac:picMkLst>
            <pc:docMk/>
            <pc:sldMk cId="720990945" sldId="404"/>
            <ac:picMk id="8" creationId="{5A7643E5-8F6F-493B-92C1-C0C2D79B6A02}"/>
          </ac:picMkLst>
        </pc:picChg>
        <pc:picChg chg="add mod ord modCrop">
          <ac:chgData name="Zadok, Nati" userId="f5e44b51-c55e-48aa-aece-8eca1a127abd" providerId="ADAL" clId="{2B2FE197-E5FC-4437-A25D-2C7E8766A367}" dt="2023-01-04T14:59:58.119" v="1023" actId="14100"/>
          <ac:picMkLst>
            <pc:docMk/>
            <pc:sldMk cId="720990945" sldId="404"/>
            <ac:picMk id="11" creationId="{0E9245CD-E09F-410E-95A4-1358CD1A3DFA}"/>
          </ac:picMkLst>
        </pc:picChg>
      </pc:sldChg>
      <pc:sldChg chg="addSp delSp modSp add mod">
        <pc:chgData name="Zadok, Nati" userId="f5e44b51-c55e-48aa-aece-8eca1a127abd" providerId="ADAL" clId="{2B2FE197-E5FC-4437-A25D-2C7E8766A367}" dt="2023-04-17T11:12:56.853" v="5396"/>
        <pc:sldMkLst>
          <pc:docMk/>
          <pc:sldMk cId="3061483055" sldId="405"/>
        </pc:sldMkLst>
        <pc:spChg chg="mod">
          <ac:chgData name="Zadok, Nati" userId="f5e44b51-c55e-48aa-aece-8eca1a127abd" providerId="ADAL" clId="{2B2FE197-E5FC-4437-A25D-2C7E8766A367}" dt="2023-01-18T07:41:41.611" v="2288" actId="1076"/>
          <ac:spMkLst>
            <pc:docMk/>
            <pc:sldMk cId="3061483055" sldId="405"/>
            <ac:spMk id="2" creationId="{8C122DF8-59D4-D94D-8ED9-F2F319899DBF}"/>
          </ac:spMkLst>
        </pc:spChg>
        <pc:spChg chg="add mod">
          <ac:chgData name="Zadok, Nati" userId="f5e44b51-c55e-48aa-aece-8eca1a127abd" providerId="ADAL" clId="{2B2FE197-E5FC-4437-A25D-2C7E8766A367}" dt="2023-04-17T11:12:56.853" v="5396"/>
          <ac:spMkLst>
            <pc:docMk/>
            <pc:sldMk cId="3061483055" sldId="405"/>
            <ac:spMk id="4" creationId="{20980CCA-DDBB-ABC5-1957-F1CAFFC4D1F7}"/>
          </ac:spMkLst>
        </pc:spChg>
        <pc:spChg chg="add del mod">
          <ac:chgData name="Zadok, Nati" userId="f5e44b51-c55e-48aa-aece-8eca1a127abd" providerId="ADAL" clId="{2B2FE197-E5FC-4437-A25D-2C7E8766A367}" dt="2023-01-04T15:00:36.412" v="1033" actId="22"/>
          <ac:spMkLst>
            <pc:docMk/>
            <pc:sldMk cId="3061483055" sldId="405"/>
            <ac:spMk id="5" creationId="{D7454028-23AD-49D9-88EF-80C6620A546E}"/>
          </ac:spMkLst>
        </pc:spChg>
        <pc:spChg chg="mod">
          <ac:chgData name="Zadok, Nati" userId="f5e44b51-c55e-48aa-aece-8eca1a127abd" providerId="ADAL" clId="{2B2FE197-E5FC-4437-A25D-2C7E8766A367}" dt="2023-01-04T15:00:50.084" v="1036"/>
          <ac:spMkLst>
            <pc:docMk/>
            <pc:sldMk cId="3061483055" sldId="405"/>
            <ac:spMk id="9" creationId="{D3320D04-F7CD-4EE1-B3ED-9A1C2FCF72D0}"/>
          </ac:spMkLst>
        </pc:spChg>
        <pc:picChg chg="add mod ord modCrop">
          <ac:chgData name="Zadok, Nati" userId="f5e44b51-c55e-48aa-aece-8eca1a127abd" providerId="ADAL" clId="{2B2FE197-E5FC-4437-A25D-2C7E8766A367}" dt="2023-01-18T07:42:14.440" v="2293" actId="1076"/>
          <ac:picMkLst>
            <pc:docMk/>
            <pc:sldMk cId="3061483055" sldId="405"/>
            <ac:picMk id="7" creationId="{3560DAC0-F5E5-4EA6-A36C-F5C7B7785931}"/>
          </ac:picMkLst>
        </pc:picChg>
        <pc:picChg chg="del">
          <ac:chgData name="Zadok, Nati" userId="f5e44b51-c55e-48aa-aece-8eca1a127abd" providerId="ADAL" clId="{2B2FE197-E5FC-4437-A25D-2C7E8766A367}" dt="2023-01-04T15:00:34.890" v="1032" actId="478"/>
          <ac:picMkLst>
            <pc:docMk/>
            <pc:sldMk cId="3061483055" sldId="405"/>
            <ac:picMk id="11" creationId="{0E9245CD-E09F-410E-95A4-1358CD1A3DFA}"/>
          </ac:picMkLst>
        </pc:picChg>
      </pc:sldChg>
      <pc:sldChg chg="addSp delSp modSp add mod ord chgLayout">
        <pc:chgData name="Zadok, Nati" userId="f5e44b51-c55e-48aa-aece-8eca1a127abd" providerId="ADAL" clId="{2B2FE197-E5FC-4437-A25D-2C7E8766A367}" dt="2023-04-17T11:12:42.142" v="5389" actId="1035"/>
        <pc:sldMkLst>
          <pc:docMk/>
          <pc:sldMk cId="833516753" sldId="406"/>
        </pc:sldMkLst>
        <pc:spChg chg="mod">
          <ac:chgData name="Zadok, Nati" userId="f5e44b51-c55e-48aa-aece-8eca1a127abd" providerId="ADAL" clId="{2B2FE197-E5FC-4437-A25D-2C7E8766A367}" dt="2023-01-04T15:12:00.089" v="1164" actId="26606"/>
          <ac:spMkLst>
            <pc:docMk/>
            <pc:sldMk cId="833516753" sldId="406"/>
            <ac:spMk id="2" creationId="{8C122DF8-59D4-D94D-8ED9-F2F319899DBF}"/>
          </ac:spMkLst>
        </pc:spChg>
        <pc:spChg chg="add mod">
          <ac:chgData name="Zadok, Nati" userId="f5e44b51-c55e-48aa-aece-8eca1a127abd" providerId="ADAL" clId="{2B2FE197-E5FC-4437-A25D-2C7E8766A367}" dt="2023-04-17T11:12:42.142" v="5389" actId="1035"/>
          <ac:spMkLst>
            <pc:docMk/>
            <pc:sldMk cId="833516753" sldId="406"/>
            <ac:spMk id="3" creationId="{0DEA72E5-BDCA-D2FC-F80D-F35C7CFCDA55}"/>
          </ac:spMkLst>
        </pc:spChg>
        <pc:spChg chg="mod">
          <ac:chgData name="Zadok, Nati" userId="f5e44b51-c55e-48aa-aece-8eca1a127abd" providerId="ADAL" clId="{2B2FE197-E5FC-4437-A25D-2C7E8766A367}" dt="2023-01-04T15:12:00.089" v="1164" actId="26606"/>
          <ac:spMkLst>
            <pc:docMk/>
            <pc:sldMk cId="833516753" sldId="406"/>
            <ac:spMk id="4" creationId="{53A9B258-EF42-4C82-BA52-4D3B58E29910}"/>
          </ac:spMkLst>
        </pc:spChg>
        <pc:spChg chg="add del mod">
          <ac:chgData name="Zadok, Nati" userId="f5e44b51-c55e-48aa-aece-8eca1a127abd" providerId="ADAL" clId="{2B2FE197-E5FC-4437-A25D-2C7E8766A367}" dt="2023-01-04T15:12:00.089" v="1164" actId="26606"/>
          <ac:spMkLst>
            <pc:docMk/>
            <pc:sldMk cId="833516753" sldId="406"/>
            <ac:spMk id="7" creationId="{F2F6F695-3A26-9B3C-5177-C8ACE0C3CBBE}"/>
          </ac:spMkLst>
        </pc:spChg>
        <pc:spChg chg="add del mod">
          <ac:chgData name="Zadok, Nati" userId="f5e44b51-c55e-48aa-aece-8eca1a127abd" providerId="ADAL" clId="{2B2FE197-E5FC-4437-A25D-2C7E8766A367}" dt="2023-01-04T15:12:00.089" v="1164" actId="26606"/>
          <ac:spMkLst>
            <pc:docMk/>
            <pc:sldMk cId="833516753" sldId="406"/>
            <ac:spMk id="10" creationId="{404D1C1E-7783-A635-238A-013A230D15F8}"/>
          </ac:spMkLst>
        </pc:spChg>
        <pc:spChg chg="del mod">
          <ac:chgData name="Zadok, Nati" userId="f5e44b51-c55e-48aa-aece-8eca1a127abd" providerId="ADAL" clId="{2B2FE197-E5FC-4437-A25D-2C7E8766A367}" dt="2023-01-04T15:09:53.309" v="1143"/>
          <ac:spMkLst>
            <pc:docMk/>
            <pc:sldMk cId="833516753" sldId="406"/>
            <ac:spMk id="12" creationId="{F8B55FE9-40D1-431C-8D93-C18EEAA4EBF2}"/>
          </ac:spMkLst>
        </pc:spChg>
        <pc:spChg chg="add del mod">
          <ac:chgData name="Zadok, Nati" userId="f5e44b51-c55e-48aa-aece-8eca1a127abd" providerId="ADAL" clId="{2B2FE197-E5FC-4437-A25D-2C7E8766A367}" dt="2023-01-04T15:12:00.089" v="1164" actId="26606"/>
          <ac:spMkLst>
            <pc:docMk/>
            <pc:sldMk cId="833516753" sldId="406"/>
            <ac:spMk id="14" creationId="{08BFC77C-18B7-0032-7FE2-D92B08D95AC0}"/>
          </ac:spMkLst>
        </pc:spChg>
        <pc:picChg chg="add del mod ord">
          <ac:chgData name="Zadok, Nati" userId="f5e44b51-c55e-48aa-aece-8eca1a127abd" providerId="ADAL" clId="{2B2FE197-E5FC-4437-A25D-2C7E8766A367}" dt="2023-01-04T15:16:33.288" v="1172" actId="1076"/>
          <ac:picMkLst>
            <pc:docMk/>
            <pc:sldMk cId="833516753" sldId="406"/>
            <ac:picMk id="5" creationId="{C538C23D-940D-48F3-906E-B984A34412CD}"/>
          </ac:picMkLst>
        </pc:picChg>
        <pc:picChg chg="del">
          <ac:chgData name="Zadok, Nati" userId="f5e44b51-c55e-48aa-aece-8eca1a127abd" providerId="ADAL" clId="{2B2FE197-E5FC-4437-A25D-2C7E8766A367}" dt="2023-01-04T15:09:43.016" v="1138" actId="478"/>
          <ac:picMkLst>
            <pc:docMk/>
            <pc:sldMk cId="833516753" sldId="406"/>
            <ac:picMk id="6" creationId="{3D2C3E71-2F86-4700-86C1-455C313D8757}"/>
          </ac:picMkLst>
        </pc:picChg>
        <pc:picChg chg="add del mod">
          <ac:chgData name="Zadok, Nati" userId="f5e44b51-c55e-48aa-aece-8eca1a127abd" providerId="ADAL" clId="{2B2FE197-E5FC-4437-A25D-2C7E8766A367}" dt="2023-01-04T15:11:33.044" v="1150" actId="478"/>
          <ac:picMkLst>
            <pc:docMk/>
            <pc:sldMk cId="833516753" sldId="406"/>
            <ac:picMk id="4098" creationId="{7FAFD599-FE8C-4EAD-AA37-E6D9030DBDF2}"/>
          </ac:picMkLst>
        </pc:picChg>
        <pc:picChg chg="add del mod">
          <ac:chgData name="Zadok, Nati" userId="f5e44b51-c55e-48aa-aece-8eca1a127abd" providerId="ADAL" clId="{2B2FE197-E5FC-4437-A25D-2C7E8766A367}" dt="2023-01-04T15:15:59.952" v="1171" actId="478"/>
          <ac:picMkLst>
            <pc:docMk/>
            <pc:sldMk cId="833516753" sldId="406"/>
            <ac:picMk id="4100" creationId="{F14CFB40-4C41-404B-A2F4-51F0873D70C3}"/>
          </ac:picMkLst>
        </pc:picChg>
      </pc:sldChg>
      <pc:sldChg chg="addSp delSp modSp add mod ord">
        <pc:chgData name="Zadok, Nati" userId="f5e44b51-c55e-48aa-aece-8eca1a127abd" providerId="ADAL" clId="{2B2FE197-E5FC-4437-A25D-2C7E8766A367}" dt="2023-04-17T11:13:05.708" v="5400"/>
        <pc:sldMkLst>
          <pc:docMk/>
          <pc:sldMk cId="3419798855" sldId="407"/>
        </pc:sldMkLst>
        <pc:spChg chg="mod">
          <ac:chgData name="Zadok, Nati" userId="f5e44b51-c55e-48aa-aece-8eca1a127abd" providerId="ADAL" clId="{2B2FE197-E5FC-4437-A25D-2C7E8766A367}" dt="2023-01-08T07:59:27.054" v="1524" actId="27636"/>
          <ac:spMkLst>
            <pc:docMk/>
            <pc:sldMk cId="3419798855" sldId="407"/>
            <ac:spMk id="2" creationId="{8C122DF8-59D4-D94D-8ED9-F2F319899DBF}"/>
          </ac:spMkLst>
        </pc:spChg>
        <pc:spChg chg="add mod">
          <ac:chgData name="Zadok, Nati" userId="f5e44b51-c55e-48aa-aece-8eca1a127abd" providerId="ADAL" clId="{2B2FE197-E5FC-4437-A25D-2C7E8766A367}" dt="2023-04-17T11:13:05.708" v="5400"/>
          <ac:spMkLst>
            <pc:docMk/>
            <pc:sldMk cId="3419798855" sldId="407"/>
            <ac:spMk id="3" creationId="{B3460483-0DA9-05E6-6043-8AC1A76F2B71}"/>
          </ac:spMkLst>
        </pc:spChg>
        <pc:spChg chg="add mod">
          <ac:chgData name="Zadok, Nati" userId="f5e44b51-c55e-48aa-aece-8eca1a127abd" providerId="ADAL" clId="{2B2FE197-E5FC-4437-A25D-2C7E8766A367}" dt="2023-01-08T07:59:39.686" v="1529" actId="5793"/>
          <ac:spMkLst>
            <pc:docMk/>
            <pc:sldMk cId="3419798855" sldId="407"/>
            <ac:spMk id="5" creationId="{97CD1E29-76A2-4197-ACA4-22EBB39B7458}"/>
          </ac:spMkLst>
        </pc:spChg>
        <pc:spChg chg="add del">
          <ac:chgData name="Zadok, Nati" userId="f5e44b51-c55e-48aa-aece-8eca1a127abd" providerId="ADAL" clId="{2B2FE197-E5FC-4437-A25D-2C7E8766A367}" dt="2023-01-08T08:00:04.389" v="1532" actId="22"/>
          <ac:spMkLst>
            <pc:docMk/>
            <pc:sldMk cId="3419798855" sldId="407"/>
            <ac:spMk id="7" creationId="{23FDE10A-92CD-4C84-A627-EB08FBE1F574}"/>
          </ac:spMkLst>
        </pc:spChg>
        <pc:spChg chg="add mod">
          <ac:chgData name="Zadok, Nati" userId="f5e44b51-c55e-48aa-aece-8eca1a127abd" providerId="ADAL" clId="{2B2FE197-E5FC-4437-A25D-2C7E8766A367}" dt="2023-02-05T07:37:17.604" v="3083" actId="27107"/>
          <ac:spMkLst>
            <pc:docMk/>
            <pc:sldMk cId="3419798855" sldId="407"/>
            <ac:spMk id="9" creationId="{0B164EE7-C0E3-46C7-9B7D-E9A2E240584D}"/>
          </ac:spMkLst>
        </pc:spChg>
        <pc:picChg chg="del">
          <ac:chgData name="Zadok, Nati" userId="f5e44b51-c55e-48aa-aece-8eca1a127abd" providerId="ADAL" clId="{2B2FE197-E5FC-4437-A25D-2C7E8766A367}" dt="2023-01-08T07:59:29.762" v="1525" actId="478"/>
          <ac:picMkLst>
            <pc:docMk/>
            <pc:sldMk cId="3419798855" sldId="407"/>
            <ac:picMk id="4" creationId="{38D7053A-628F-44E5-A435-A9846D4F694B}"/>
          </ac:picMkLst>
        </pc:picChg>
        <pc:picChg chg="del">
          <ac:chgData name="Zadok, Nati" userId="f5e44b51-c55e-48aa-aece-8eca1a127abd" providerId="ADAL" clId="{2B2FE197-E5FC-4437-A25D-2C7E8766A367}" dt="2023-01-08T07:59:30.343" v="1526" actId="478"/>
          <ac:picMkLst>
            <pc:docMk/>
            <pc:sldMk cId="3419798855" sldId="407"/>
            <ac:picMk id="6" creationId="{222010C4-4B15-4063-B441-6098B5B6A20C}"/>
          </ac:picMkLst>
        </pc:picChg>
      </pc:sldChg>
      <pc:sldChg chg="addSp delSp modSp add del mod">
        <pc:chgData name="Zadok, Nati" userId="f5e44b51-c55e-48aa-aece-8eca1a127abd" providerId="ADAL" clId="{2B2FE197-E5FC-4437-A25D-2C7E8766A367}" dt="2023-01-08T18:41:36.582" v="1732" actId="47"/>
        <pc:sldMkLst>
          <pc:docMk/>
          <pc:sldMk cId="3287565421" sldId="408"/>
        </pc:sldMkLst>
        <pc:picChg chg="del mod">
          <ac:chgData name="Zadok, Nati" userId="f5e44b51-c55e-48aa-aece-8eca1a127abd" providerId="ADAL" clId="{2B2FE197-E5FC-4437-A25D-2C7E8766A367}" dt="2023-01-08T12:26:16.174" v="1585" actId="478"/>
          <ac:picMkLst>
            <pc:docMk/>
            <pc:sldMk cId="3287565421" sldId="408"/>
            <ac:picMk id="3" creationId="{3ED1EEE9-624E-402E-BD0E-AB9AB00A9941}"/>
          </ac:picMkLst>
        </pc:picChg>
        <pc:picChg chg="add mod">
          <ac:chgData name="Zadok, Nati" userId="f5e44b51-c55e-48aa-aece-8eca1a127abd" providerId="ADAL" clId="{2B2FE197-E5FC-4437-A25D-2C7E8766A367}" dt="2023-01-08T12:26:41.465" v="1593" actId="14100"/>
          <ac:picMkLst>
            <pc:docMk/>
            <pc:sldMk cId="3287565421" sldId="408"/>
            <ac:picMk id="4" creationId="{C77A6B22-89C5-4310-9A4A-8965CEB92723}"/>
          </ac:picMkLst>
        </pc:picChg>
      </pc:sldChg>
      <pc:sldChg chg="addSp delSp modSp add mod ord modNotesTx">
        <pc:chgData name="Zadok, Nati" userId="f5e44b51-c55e-48aa-aece-8eca1a127abd" providerId="ADAL" clId="{2B2FE197-E5FC-4437-A25D-2C7E8766A367}" dt="2023-04-17T11:13:19.055" v="5407"/>
        <pc:sldMkLst>
          <pc:docMk/>
          <pc:sldMk cId="2454246183" sldId="409"/>
        </pc:sldMkLst>
        <pc:spChg chg="mod">
          <ac:chgData name="Zadok, Nati" userId="f5e44b51-c55e-48aa-aece-8eca1a127abd" providerId="ADAL" clId="{2B2FE197-E5FC-4437-A25D-2C7E8766A367}" dt="2023-01-08T12:43:06.742" v="1709" actId="20577"/>
          <ac:spMkLst>
            <pc:docMk/>
            <pc:sldMk cId="2454246183" sldId="409"/>
            <ac:spMk id="2" creationId="{8C122DF8-59D4-D94D-8ED9-F2F319899DBF}"/>
          </ac:spMkLst>
        </pc:spChg>
        <pc:spChg chg="add mod">
          <ac:chgData name="Zadok, Nati" userId="f5e44b51-c55e-48aa-aece-8eca1a127abd" providerId="ADAL" clId="{2B2FE197-E5FC-4437-A25D-2C7E8766A367}" dt="2023-04-17T11:13:19.055" v="5407"/>
          <ac:spMkLst>
            <pc:docMk/>
            <pc:sldMk cId="2454246183" sldId="409"/>
            <ac:spMk id="3" creationId="{8CFD675A-F1FF-B4C4-7D27-34B95D640B59}"/>
          </ac:spMkLst>
        </pc:spChg>
        <pc:spChg chg="add del mod">
          <ac:chgData name="Zadok, Nati" userId="f5e44b51-c55e-48aa-aece-8eca1a127abd" providerId="ADAL" clId="{2B2FE197-E5FC-4437-A25D-2C7E8766A367}" dt="2023-01-08T18:41:15.275" v="1728"/>
          <ac:spMkLst>
            <pc:docMk/>
            <pc:sldMk cId="2454246183" sldId="409"/>
            <ac:spMk id="3" creationId="{A6AA5A94-A4E7-4AC7-9EC1-85C65EDE351C}"/>
          </ac:spMkLst>
        </pc:spChg>
        <pc:spChg chg="add del">
          <ac:chgData name="Zadok, Nati" userId="f5e44b51-c55e-48aa-aece-8eca1a127abd" providerId="ADAL" clId="{2B2FE197-E5FC-4437-A25D-2C7E8766A367}" dt="2023-01-08T17:58:30.590" v="1724" actId="22"/>
          <ac:spMkLst>
            <pc:docMk/>
            <pc:sldMk cId="2454246183" sldId="409"/>
            <ac:spMk id="9" creationId="{820C6161-2714-4CD2-9582-FD4FD53D0597}"/>
          </ac:spMkLst>
        </pc:spChg>
        <pc:picChg chg="add mod">
          <ac:chgData name="Zadok, Nati" userId="f5e44b51-c55e-48aa-aece-8eca1a127abd" providerId="ADAL" clId="{2B2FE197-E5FC-4437-A25D-2C7E8766A367}" dt="2023-02-05T12:43:00.383" v="3470" actId="1076"/>
          <ac:picMkLst>
            <pc:docMk/>
            <pc:sldMk cId="2454246183" sldId="409"/>
            <ac:picMk id="4" creationId="{19056362-2470-4DFB-9E5A-AF9E6ACE7DE1}"/>
          </ac:picMkLst>
        </pc:picChg>
        <pc:picChg chg="add del mod">
          <ac:chgData name="Zadok, Nati" userId="f5e44b51-c55e-48aa-aece-8eca1a127abd" providerId="ADAL" clId="{2B2FE197-E5FC-4437-A25D-2C7E8766A367}" dt="2023-01-08T17:57:42.150" v="1722" actId="478"/>
          <ac:picMkLst>
            <pc:docMk/>
            <pc:sldMk cId="2454246183" sldId="409"/>
            <ac:picMk id="5" creationId="{11F87237-D568-4270-841E-C5C55C204A93}"/>
          </ac:picMkLst>
        </pc:picChg>
        <pc:picChg chg="del">
          <ac:chgData name="Zadok, Nati" userId="f5e44b51-c55e-48aa-aece-8eca1a127abd" providerId="ADAL" clId="{2B2FE197-E5FC-4437-A25D-2C7E8766A367}" dt="2023-01-08T12:43:09.793" v="1710" actId="478"/>
          <ac:picMkLst>
            <pc:docMk/>
            <pc:sldMk cId="2454246183" sldId="409"/>
            <ac:picMk id="8" creationId="{07912A57-DFC1-420E-80A7-60F69F5E9E9E}"/>
          </ac:picMkLst>
        </pc:picChg>
        <pc:picChg chg="add del mod">
          <ac:chgData name="Zadok, Nati" userId="f5e44b51-c55e-48aa-aece-8eca1a127abd" providerId="ADAL" clId="{2B2FE197-E5FC-4437-A25D-2C7E8766A367}" dt="2023-01-08T18:41:59.991" v="1740" actId="478"/>
          <ac:picMkLst>
            <pc:docMk/>
            <pc:sldMk cId="2454246183" sldId="409"/>
            <ac:picMk id="10" creationId="{A6350B06-83B9-4597-9F83-132D974A4A48}"/>
          </ac:picMkLst>
        </pc:picChg>
        <pc:picChg chg="add del mod">
          <ac:chgData name="Zadok, Nati" userId="f5e44b51-c55e-48aa-aece-8eca1a127abd" providerId="ADAL" clId="{2B2FE197-E5FC-4437-A25D-2C7E8766A367}" dt="2023-01-08T18:43:01.385" v="1753" actId="478"/>
          <ac:picMkLst>
            <pc:docMk/>
            <pc:sldMk cId="2454246183" sldId="409"/>
            <ac:picMk id="12" creationId="{2099D8A2-6926-4C73-B000-279A0510446F}"/>
          </ac:picMkLst>
        </pc:picChg>
        <pc:picChg chg="add mod">
          <ac:chgData name="Zadok, Nati" userId="f5e44b51-c55e-48aa-aece-8eca1a127abd" providerId="ADAL" clId="{2B2FE197-E5FC-4437-A25D-2C7E8766A367}" dt="2023-02-05T12:43:00.827" v="3471" actId="1076"/>
          <ac:picMkLst>
            <pc:docMk/>
            <pc:sldMk cId="2454246183" sldId="409"/>
            <ac:picMk id="14" creationId="{03DAC2F1-E42A-44CC-A3C0-0410D61CF7D6}"/>
          </ac:picMkLst>
        </pc:picChg>
      </pc:sldChg>
      <pc:sldChg chg="addSp delSp modSp add mod">
        <pc:chgData name="Zadok, Nati" userId="f5e44b51-c55e-48aa-aece-8eca1a127abd" providerId="ADAL" clId="{2B2FE197-E5FC-4437-A25D-2C7E8766A367}" dt="2023-04-17T11:13:20.967" v="5408"/>
        <pc:sldMkLst>
          <pc:docMk/>
          <pc:sldMk cId="613105130" sldId="410"/>
        </pc:sldMkLst>
        <pc:spChg chg="mod">
          <ac:chgData name="Zadok, Nati" userId="f5e44b51-c55e-48aa-aece-8eca1a127abd" providerId="ADAL" clId="{2B2FE197-E5FC-4437-A25D-2C7E8766A367}" dt="2023-01-08T18:41:57.331" v="1739" actId="20577"/>
          <ac:spMkLst>
            <pc:docMk/>
            <pc:sldMk cId="613105130" sldId="410"/>
            <ac:spMk id="2" creationId="{8C122DF8-59D4-D94D-8ED9-F2F319899DBF}"/>
          </ac:spMkLst>
        </pc:spChg>
        <pc:spChg chg="add mod">
          <ac:chgData name="Zadok, Nati" userId="f5e44b51-c55e-48aa-aece-8eca1a127abd" providerId="ADAL" clId="{2B2FE197-E5FC-4437-A25D-2C7E8766A367}" dt="2023-04-17T11:13:20.967" v="5408"/>
          <ac:spMkLst>
            <pc:docMk/>
            <pc:sldMk cId="613105130" sldId="410"/>
            <ac:spMk id="3" creationId="{CED9E42A-F122-5F79-A1DE-58CCFA37BAC5}"/>
          </ac:spMkLst>
        </pc:spChg>
        <pc:picChg chg="add mod">
          <ac:chgData name="Zadok, Nati" userId="f5e44b51-c55e-48aa-aece-8eca1a127abd" providerId="ADAL" clId="{2B2FE197-E5FC-4437-A25D-2C7E8766A367}" dt="2023-02-08T09:07:36.185" v="5157" actId="1076"/>
          <ac:picMkLst>
            <pc:docMk/>
            <pc:sldMk cId="613105130" sldId="410"/>
            <ac:picMk id="4" creationId="{BBF9BAB2-8DB1-4E32-9CF1-3B44DD09ADFB}"/>
          </ac:picMkLst>
        </pc:picChg>
        <pc:picChg chg="add del">
          <ac:chgData name="Zadok, Nati" userId="f5e44b51-c55e-48aa-aece-8eca1a127abd" providerId="ADAL" clId="{2B2FE197-E5FC-4437-A25D-2C7E8766A367}" dt="2023-01-08T18:43:53.519" v="1757" actId="22"/>
          <ac:picMkLst>
            <pc:docMk/>
            <pc:sldMk cId="613105130" sldId="410"/>
            <ac:picMk id="4" creationId="{EEF2BF04-74C2-4B05-B981-44AE4DB11B6A}"/>
          </ac:picMkLst>
        </pc:picChg>
        <pc:picChg chg="add mod">
          <ac:chgData name="Zadok, Nati" userId="f5e44b51-c55e-48aa-aece-8eca1a127abd" providerId="ADAL" clId="{2B2FE197-E5FC-4437-A25D-2C7E8766A367}" dt="2023-02-08T09:07:26.025" v="5150" actId="1076"/>
          <ac:picMkLst>
            <pc:docMk/>
            <pc:sldMk cId="613105130" sldId="410"/>
            <ac:picMk id="6" creationId="{89263E5C-F8F6-471D-A38A-C8A7BAD0AFA5}"/>
          </ac:picMkLst>
        </pc:picChg>
        <pc:picChg chg="del">
          <ac:chgData name="Zadok, Nati" userId="f5e44b51-c55e-48aa-aece-8eca1a127abd" providerId="ADAL" clId="{2B2FE197-E5FC-4437-A25D-2C7E8766A367}" dt="2023-01-08T18:42:36.631" v="1752" actId="478"/>
          <ac:picMkLst>
            <pc:docMk/>
            <pc:sldMk cId="613105130" sldId="410"/>
            <ac:picMk id="10" creationId="{A6350B06-83B9-4597-9F83-132D974A4A48}"/>
          </ac:picMkLst>
        </pc:picChg>
      </pc:sldChg>
      <pc:sldChg chg="addSp delSp modSp add mod">
        <pc:chgData name="Zadok, Nati" userId="f5e44b51-c55e-48aa-aece-8eca1a127abd" providerId="ADAL" clId="{2B2FE197-E5FC-4437-A25D-2C7E8766A367}" dt="2023-04-17T11:13:23.598" v="5409"/>
        <pc:sldMkLst>
          <pc:docMk/>
          <pc:sldMk cId="949222826" sldId="411"/>
        </pc:sldMkLst>
        <pc:spChg chg="mod">
          <ac:chgData name="Zadok, Nati" userId="f5e44b51-c55e-48aa-aece-8eca1a127abd" providerId="ADAL" clId="{2B2FE197-E5FC-4437-A25D-2C7E8766A367}" dt="2023-01-08T18:44:39.770" v="1767" actId="20577"/>
          <ac:spMkLst>
            <pc:docMk/>
            <pc:sldMk cId="949222826" sldId="411"/>
            <ac:spMk id="2" creationId="{8C122DF8-59D4-D94D-8ED9-F2F319899DBF}"/>
          </ac:spMkLst>
        </pc:spChg>
        <pc:spChg chg="add mod">
          <ac:chgData name="Zadok, Nati" userId="f5e44b51-c55e-48aa-aece-8eca1a127abd" providerId="ADAL" clId="{2B2FE197-E5FC-4437-A25D-2C7E8766A367}" dt="2023-04-17T11:13:23.598" v="5409"/>
          <ac:spMkLst>
            <pc:docMk/>
            <pc:sldMk cId="949222826" sldId="411"/>
            <ac:spMk id="3" creationId="{35166E49-CE8E-AE29-D24F-6F7A4A20708D}"/>
          </ac:spMkLst>
        </pc:spChg>
        <pc:picChg chg="add mod">
          <ac:chgData name="Zadok, Nati" userId="f5e44b51-c55e-48aa-aece-8eca1a127abd" providerId="ADAL" clId="{2B2FE197-E5FC-4437-A25D-2C7E8766A367}" dt="2023-02-05T12:41:52.019" v="3464" actId="1076"/>
          <ac:picMkLst>
            <pc:docMk/>
            <pc:sldMk cId="949222826" sldId="411"/>
            <ac:picMk id="4" creationId="{64E7D42D-2BDF-4AF9-BD2F-362E1EBC7BE7}"/>
          </ac:picMkLst>
        </pc:picChg>
        <pc:picChg chg="del">
          <ac:chgData name="Zadok, Nati" userId="f5e44b51-c55e-48aa-aece-8eca1a127abd" providerId="ADAL" clId="{2B2FE197-E5FC-4437-A25D-2C7E8766A367}" dt="2023-01-08T18:45:03.552" v="1768" actId="478"/>
          <ac:picMkLst>
            <pc:docMk/>
            <pc:sldMk cId="949222826" sldId="411"/>
            <ac:picMk id="6" creationId="{89263E5C-F8F6-471D-A38A-C8A7BAD0AFA5}"/>
          </ac:picMkLst>
        </pc:picChg>
      </pc:sldChg>
      <pc:sldChg chg="addSp delSp modSp add mod">
        <pc:chgData name="Zadok, Nati" userId="f5e44b51-c55e-48aa-aece-8eca1a127abd" providerId="ADAL" clId="{2B2FE197-E5FC-4437-A25D-2C7E8766A367}" dt="2023-04-17T11:13:25.072" v="5410"/>
        <pc:sldMkLst>
          <pc:docMk/>
          <pc:sldMk cId="3647843163" sldId="412"/>
        </pc:sldMkLst>
        <pc:spChg chg="mod">
          <ac:chgData name="Zadok, Nati" userId="f5e44b51-c55e-48aa-aece-8eca1a127abd" providerId="ADAL" clId="{2B2FE197-E5FC-4437-A25D-2C7E8766A367}" dt="2023-01-08T18:45:22.774" v="1775"/>
          <ac:spMkLst>
            <pc:docMk/>
            <pc:sldMk cId="3647843163" sldId="412"/>
            <ac:spMk id="2" creationId="{8C122DF8-59D4-D94D-8ED9-F2F319899DBF}"/>
          </ac:spMkLst>
        </pc:spChg>
        <pc:spChg chg="add mod">
          <ac:chgData name="Zadok, Nati" userId="f5e44b51-c55e-48aa-aece-8eca1a127abd" providerId="ADAL" clId="{2B2FE197-E5FC-4437-A25D-2C7E8766A367}" dt="2023-04-17T11:13:25.072" v="5410"/>
          <ac:spMkLst>
            <pc:docMk/>
            <pc:sldMk cId="3647843163" sldId="412"/>
            <ac:spMk id="3" creationId="{F5D21DEF-3796-A5D5-B1A9-E21E575A8B8C}"/>
          </ac:spMkLst>
        </pc:spChg>
        <pc:picChg chg="del">
          <ac:chgData name="Zadok, Nati" userId="f5e44b51-c55e-48aa-aece-8eca1a127abd" providerId="ADAL" clId="{2B2FE197-E5FC-4437-A25D-2C7E8766A367}" dt="2023-01-08T18:45:24.165" v="1776" actId="478"/>
          <ac:picMkLst>
            <pc:docMk/>
            <pc:sldMk cId="3647843163" sldId="412"/>
            <ac:picMk id="4" creationId="{64E7D42D-2BDF-4AF9-BD2F-362E1EBC7BE7}"/>
          </ac:picMkLst>
        </pc:picChg>
        <pc:picChg chg="add mod">
          <ac:chgData name="Zadok, Nati" userId="f5e44b51-c55e-48aa-aece-8eca1a127abd" providerId="ADAL" clId="{2B2FE197-E5FC-4437-A25D-2C7E8766A367}" dt="2023-02-05T12:41:59.188" v="3465" actId="1076"/>
          <ac:picMkLst>
            <pc:docMk/>
            <pc:sldMk cId="3647843163" sldId="412"/>
            <ac:picMk id="5" creationId="{095D4DBD-1CDE-453A-B526-035AF3977F84}"/>
          </ac:picMkLst>
        </pc:picChg>
      </pc:sldChg>
      <pc:sldChg chg="addSp delSp modSp add mod modNotesTx">
        <pc:chgData name="Zadok, Nati" userId="f5e44b51-c55e-48aa-aece-8eca1a127abd" providerId="ADAL" clId="{2B2FE197-E5FC-4437-A25D-2C7E8766A367}" dt="2023-04-17T11:13:32.787" v="5415"/>
        <pc:sldMkLst>
          <pc:docMk/>
          <pc:sldMk cId="1128863461" sldId="413"/>
        </pc:sldMkLst>
        <pc:spChg chg="add mod">
          <ac:chgData name="Zadok, Nati" userId="f5e44b51-c55e-48aa-aece-8eca1a127abd" providerId="ADAL" clId="{2B2FE197-E5FC-4437-A25D-2C7E8766A367}" dt="2023-04-17T11:13:32.787" v="5415"/>
          <ac:spMkLst>
            <pc:docMk/>
            <pc:sldMk cId="1128863461" sldId="413"/>
            <ac:spMk id="3" creationId="{099D23E1-10B3-8A67-2C31-200895505BB8}"/>
          </ac:spMkLst>
        </pc:spChg>
        <pc:spChg chg="add mod">
          <ac:chgData name="Zadok, Nati" userId="f5e44b51-c55e-48aa-aece-8eca1a127abd" providerId="ADAL" clId="{2B2FE197-E5FC-4437-A25D-2C7E8766A367}" dt="2023-01-08T19:05:38.292" v="2080" actId="1076"/>
          <ac:spMkLst>
            <pc:docMk/>
            <pc:sldMk cId="1128863461" sldId="413"/>
            <ac:spMk id="6" creationId="{AF64BFE1-8C5C-450B-9E90-DCF8172D88A4}"/>
          </ac:spMkLst>
        </pc:spChg>
        <pc:spChg chg="add del mod">
          <ac:chgData name="Zadok, Nati" userId="f5e44b51-c55e-48aa-aece-8eca1a127abd" providerId="ADAL" clId="{2B2FE197-E5FC-4437-A25D-2C7E8766A367}" dt="2023-01-08T19:05:15.290" v="2064"/>
          <ac:spMkLst>
            <pc:docMk/>
            <pc:sldMk cId="1128863461" sldId="413"/>
            <ac:spMk id="8" creationId="{982EF76C-9FFE-4078-A32F-91F7465FD7AA}"/>
          </ac:spMkLst>
        </pc:spChg>
        <pc:picChg chg="del">
          <ac:chgData name="Zadok, Nati" userId="f5e44b51-c55e-48aa-aece-8eca1a127abd" providerId="ADAL" clId="{2B2FE197-E5FC-4437-A25D-2C7E8766A367}" dt="2023-01-08T19:02:46.936" v="2004" actId="478"/>
          <ac:picMkLst>
            <pc:docMk/>
            <pc:sldMk cId="1128863461" sldId="413"/>
            <ac:picMk id="4" creationId="{2DB4BCC1-EA81-4035-8C65-178D0380EF8E}"/>
          </ac:picMkLst>
        </pc:picChg>
        <pc:picChg chg="add mod">
          <ac:chgData name="Zadok, Nati" userId="f5e44b51-c55e-48aa-aece-8eca1a127abd" providerId="ADAL" clId="{2B2FE197-E5FC-4437-A25D-2C7E8766A367}" dt="2023-01-08T19:02:58.223" v="2007" actId="14100"/>
          <ac:picMkLst>
            <pc:docMk/>
            <pc:sldMk cId="1128863461" sldId="413"/>
            <ac:picMk id="5" creationId="{3A910EBD-05A6-490D-B07F-C18607104F10}"/>
          </ac:picMkLst>
        </pc:picChg>
      </pc:sldChg>
      <pc:sldChg chg="addSp delSp modSp add mod modNotesTx">
        <pc:chgData name="Zadok, Nati" userId="f5e44b51-c55e-48aa-aece-8eca1a127abd" providerId="ADAL" clId="{2B2FE197-E5FC-4437-A25D-2C7E8766A367}" dt="2023-04-17T11:13:37.447" v="5418"/>
        <pc:sldMkLst>
          <pc:docMk/>
          <pc:sldMk cId="197199056" sldId="414"/>
        </pc:sldMkLst>
        <pc:spChg chg="del">
          <ac:chgData name="Zadok, Nati" userId="f5e44b51-c55e-48aa-aece-8eca1a127abd" providerId="ADAL" clId="{2B2FE197-E5FC-4437-A25D-2C7E8766A367}" dt="2023-01-08T19:08:02.358" v="2113" actId="478"/>
          <ac:spMkLst>
            <pc:docMk/>
            <pc:sldMk cId="197199056" sldId="414"/>
            <ac:spMk id="2" creationId="{8C122DF8-59D4-D94D-8ED9-F2F319899DBF}"/>
          </ac:spMkLst>
        </pc:spChg>
        <pc:spChg chg="add mod">
          <ac:chgData name="Zadok, Nati" userId="f5e44b51-c55e-48aa-aece-8eca1a127abd" providerId="ADAL" clId="{2B2FE197-E5FC-4437-A25D-2C7E8766A367}" dt="2023-04-17T11:13:37.447" v="5418"/>
          <ac:spMkLst>
            <pc:docMk/>
            <pc:sldMk cId="197199056" sldId="414"/>
            <ac:spMk id="2" creationId="{BA1A7281-9018-9B4C-B21E-469C86D54916}"/>
          </ac:spMkLst>
        </pc:spChg>
        <pc:spChg chg="add del mod">
          <ac:chgData name="Zadok, Nati" userId="f5e44b51-c55e-48aa-aece-8eca1a127abd" providerId="ADAL" clId="{2B2FE197-E5FC-4437-A25D-2C7E8766A367}" dt="2023-01-08T19:08:05.601" v="2116" actId="478"/>
          <ac:spMkLst>
            <pc:docMk/>
            <pc:sldMk cId="197199056" sldId="414"/>
            <ac:spMk id="4" creationId="{A8F08FAF-7070-4DE9-BD8A-B1DCF6085CD3}"/>
          </ac:spMkLst>
        </pc:spChg>
        <pc:spChg chg="add del mod">
          <ac:chgData name="Zadok, Nati" userId="f5e44b51-c55e-48aa-aece-8eca1a127abd" providerId="ADAL" clId="{2B2FE197-E5FC-4437-A25D-2C7E8766A367}" dt="2023-01-08T19:08:04.220" v="2115"/>
          <ac:spMkLst>
            <pc:docMk/>
            <pc:sldMk cId="197199056" sldId="414"/>
            <ac:spMk id="7" creationId="{6DF34AAB-A331-4DE5-8BFC-1FA2825D64D6}"/>
          </ac:spMkLst>
        </pc:spChg>
        <pc:spChg chg="add mod">
          <ac:chgData name="Zadok, Nati" userId="f5e44b51-c55e-48aa-aece-8eca1a127abd" providerId="ADAL" clId="{2B2FE197-E5FC-4437-A25D-2C7E8766A367}" dt="2023-02-08T09:14:49.897" v="5201" actId="20577"/>
          <ac:spMkLst>
            <pc:docMk/>
            <pc:sldMk cId="197199056" sldId="414"/>
            <ac:spMk id="8" creationId="{7CA6AA1F-7894-4F5F-AE26-A5CC94596225}"/>
          </ac:spMkLst>
        </pc:spChg>
        <pc:picChg chg="del">
          <ac:chgData name="Zadok, Nati" userId="f5e44b51-c55e-48aa-aece-8eca1a127abd" providerId="ADAL" clId="{2B2FE197-E5FC-4437-A25D-2C7E8766A367}" dt="2023-01-08T19:08:14.421" v="2120" actId="478"/>
          <ac:picMkLst>
            <pc:docMk/>
            <pc:sldMk cId="197199056" sldId="414"/>
            <ac:picMk id="5" creationId="{5961E7A2-1B7E-4A4E-BC78-B0B1CC66D29A}"/>
          </ac:picMkLst>
        </pc:picChg>
        <pc:picChg chg="del">
          <ac:chgData name="Zadok, Nati" userId="f5e44b51-c55e-48aa-aece-8eca1a127abd" providerId="ADAL" clId="{2B2FE197-E5FC-4437-A25D-2C7E8766A367}" dt="2023-01-08T19:08:14.924" v="2121" actId="478"/>
          <ac:picMkLst>
            <pc:docMk/>
            <pc:sldMk cId="197199056" sldId="414"/>
            <ac:picMk id="6" creationId="{5E310AA1-42D0-49EA-9DA4-780F05FCE865}"/>
          </ac:picMkLst>
        </pc:picChg>
        <pc:picChg chg="add mod">
          <ac:chgData name="Zadok, Nati" userId="f5e44b51-c55e-48aa-aece-8eca1a127abd" providerId="ADAL" clId="{2B2FE197-E5FC-4437-A25D-2C7E8766A367}" dt="2023-02-08T09:14:57.822" v="5206" actId="1076"/>
          <ac:picMkLst>
            <pc:docMk/>
            <pc:sldMk cId="197199056" sldId="414"/>
            <ac:picMk id="9" creationId="{5A008728-0352-4740-8F47-17B450909781}"/>
          </ac:picMkLst>
        </pc:picChg>
        <pc:picChg chg="add del mod">
          <ac:chgData name="Zadok, Nati" userId="f5e44b51-c55e-48aa-aece-8eca1a127abd" providerId="ADAL" clId="{2B2FE197-E5FC-4437-A25D-2C7E8766A367}" dt="2023-02-08T09:14:51.845" v="5202" actId="478"/>
          <ac:picMkLst>
            <pc:docMk/>
            <pc:sldMk cId="197199056" sldId="414"/>
            <ac:picMk id="10" creationId="{0320C39D-C2F4-4382-97E3-7DBA90420C0D}"/>
          </ac:picMkLst>
        </pc:picChg>
      </pc:sldChg>
      <pc:sldChg chg="addSp modSp add modNotesTx">
        <pc:chgData name="Zadok, Nati" userId="f5e44b51-c55e-48aa-aece-8eca1a127abd" providerId="ADAL" clId="{2B2FE197-E5FC-4437-A25D-2C7E8766A367}" dt="2023-04-17T11:13:01.468" v="5398"/>
        <pc:sldMkLst>
          <pc:docMk/>
          <pc:sldMk cId="3676630282" sldId="415"/>
        </pc:sldMkLst>
        <pc:spChg chg="add mod">
          <ac:chgData name="Zadok, Nati" userId="f5e44b51-c55e-48aa-aece-8eca1a127abd" providerId="ADAL" clId="{2B2FE197-E5FC-4437-A25D-2C7E8766A367}" dt="2023-04-17T11:13:01.468" v="5398"/>
          <ac:spMkLst>
            <pc:docMk/>
            <pc:sldMk cId="3676630282" sldId="415"/>
            <ac:spMk id="2" creationId="{D5BF5049-82CE-82E5-B4A5-9385E75C3408}"/>
          </ac:spMkLst>
        </pc:spChg>
      </pc:sldChg>
      <pc:sldChg chg="addSp delSp modSp add del mod ord">
        <pc:chgData name="Zadok, Nati" userId="f5e44b51-c55e-48aa-aece-8eca1a127abd" providerId="ADAL" clId="{2B2FE197-E5FC-4437-A25D-2C7E8766A367}" dt="2023-02-08T10:28:27.174" v="5293" actId="2696"/>
        <pc:sldMkLst>
          <pc:docMk/>
          <pc:sldMk cId="3980217150" sldId="415"/>
        </pc:sldMkLst>
        <pc:spChg chg="mod">
          <ac:chgData name="Zadok, Nati" userId="f5e44b51-c55e-48aa-aece-8eca1a127abd" providerId="ADAL" clId="{2B2FE197-E5FC-4437-A25D-2C7E8766A367}" dt="2023-01-08T19:15:30.011" v="2227" actId="1076"/>
          <ac:spMkLst>
            <pc:docMk/>
            <pc:sldMk cId="3980217150" sldId="415"/>
            <ac:spMk id="5" creationId="{A6FCAD01-CA49-4771-93F5-7B714E9A6D74}"/>
          </ac:spMkLst>
        </pc:spChg>
        <pc:spChg chg="add mod">
          <ac:chgData name="Zadok, Nati" userId="f5e44b51-c55e-48aa-aece-8eca1a127abd" providerId="ADAL" clId="{2B2FE197-E5FC-4437-A25D-2C7E8766A367}" dt="2023-01-08T19:15:26.015" v="2225" actId="1076"/>
          <ac:spMkLst>
            <pc:docMk/>
            <pc:sldMk cId="3980217150" sldId="415"/>
            <ac:spMk id="9" creationId="{29DC5CEF-D4DF-4A8B-8692-68B6C87A6B03}"/>
          </ac:spMkLst>
        </pc:spChg>
        <pc:spChg chg="del mod">
          <ac:chgData name="Zadok, Nati" userId="f5e44b51-c55e-48aa-aece-8eca1a127abd" providerId="ADAL" clId="{2B2FE197-E5FC-4437-A25D-2C7E8766A367}" dt="2023-01-08T19:15:08.196" v="2219" actId="478"/>
          <ac:spMkLst>
            <pc:docMk/>
            <pc:sldMk cId="3980217150" sldId="415"/>
            <ac:spMk id="23" creationId="{DD02643A-48C0-4580-A732-4463316843BC}"/>
          </ac:spMkLst>
        </pc:spChg>
        <pc:spChg chg="del">
          <ac:chgData name="Zadok, Nati" userId="f5e44b51-c55e-48aa-aece-8eca1a127abd" providerId="ADAL" clId="{2B2FE197-E5FC-4437-A25D-2C7E8766A367}" dt="2023-01-08T19:15:06.585" v="2217" actId="478"/>
          <ac:spMkLst>
            <pc:docMk/>
            <pc:sldMk cId="3980217150" sldId="415"/>
            <ac:spMk id="25" creationId="{967FC363-5503-4F88-A824-7A71238AC630}"/>
          </ac:spMkLst>
        </pc:spChg>
        <pc:picChg chg="add mod">
          <ac:chgData name="Zadok, Nati" userId="f5e44b51-c55e-48aa-aece-8eca1a127abd" providerId="ADAL" clId="{2B2FE197-E5FC-4437-A25D-2C7E8766A367}" dt="2023-01-08T19:15:27.426" v="2226" actId="1076"/>
          <ac:picMkLst>
            <pc:docMk/>
            <pc:sldMk cId="3980217150" sldId="415"/>
            <ac:picMk id="8" creationId="{40E137B1-CDAF-40C7-8C9B-7A6D53C61D14}"/>
          </ac:picMkLst>
        </pc:picChg>
        <pc:picChg chg="del">
          <ac:chgData name="Zadok, Nati" userId="f5e44b51-c55e-48aa-aece-8eca1a127abd" providerId="ADAL" clId="{2B2FE197-E5FC-4437-A25D-2C7E8766A367}" dt="2023-01-08T19:15:04.792" v="2214" actId="478"/>
          <ac:picMkLst>
            <pc:docMk/>
            <pc:sldMk cId="3980217150" sldId="415"/>
            <ac:picMk id="21" creationId="{6133863D-32AC-455D-8AEB-FFE3BC44FEC3}"/>
          </ac:picMkLst>
        </pc:picChg>
        <pc:picChg chg="del">
          <ac:chgData name="Zadok, Nati" userId="f5e44b51-c55e-48aa-aece-8eca1a127abd" providerId="ADAL" clId="{2B2FE197-E5FC-4437-A25D-2C7E8766A367}" dt="2023-01-08T19:15:05.213" v="2215" actId="478"/>
          <ac:picMkLst>
            <pc:docMk/>
            <pc:sldMk cId="3980217150" sldId="415"/>
            <ac:picMk id="27" creationId="{CBD6482A-9EDB-411E-9D7A-9287E0599296}"/>
          </ac:picMkLst>
        </pc:picChg>
        <pc:picChg chg="del">
          <ac:chgData name="Zadok, Nati" userId="f5e44b51-c55e-48aa-aece-8eca1a127abd" providerId="ADAL" clId="{2B2FE197-E5FC-4437-A25D-2C7E8766A367}" dt="2023-01-08T19:15:05.766" v="2216" actId="478"/>
          <ac:picMkLst>
            <pc:docMk/>
            <pc:sldMk cId="3980217150" sldId="415"/>
            <ac:picMk id="29" creationId="{F49F8AB9-35EA-4606-9A8A-BC5ADC2CF8B6}"/>
          </ac:picMkLst>
        </pc:picChg>
      </pc:sldChg>
      <pc:sldChg chg="add del modNotesTx">
        <pc:chgData name="Zadok, Nati" userId="f5e44b51-c55e-48aa-aece-8eca1a127abd" providerId="ADAL" clId="{2B2FE197-E5FC-4437-A25D-2C7E8766A367}" dt="2023-02-08T09:56:30.196" v="5280" actId="47"/>
        <pc:sldMkLst>
          <pc:docMk/>
          <pc:sldMk cId="3860874453" sldId="416"/>
        </pc:sldMkLst>
      </pc:sldChg>
      <pc:sldChg chg="addSp delSp modSp add mod">
        <pc:chgData name="Zadok, Nati" userId="f5e44b51-c55e-48aa-aece-8eca1a127abd" providerId="ADAL" clId="{2B2FE197-E5FC-4437-A25D-2C7E8766A367}" dt="2023-04-17T11:13:10.004" v="5403"/>
        <pc:sldMkLst>
          <pc:docMk/>
          <pc:sldMk cId="2404063191" sldId="417"/>
        </pc:sldMkLst>
        <pc:spChg chg="add mod">
          <ac:chgData name="Zadok, Nati" userId="f5e44b51-c55e-48aa-aece-8eca1a127abd" providerId="ADAL" clId="{2B2FE197-E5FC-4437-A25D-2C7E8766A367}" dt="2023-04-17T11:13:10.004" v="5403"/>
          <ac:spMkLst>
            <pc:docMk/>
            <pc:sldMk cId="2404063191" sldId="417"/>
            <ac:spMk id="2" creationId="{298D33D4-91F5-99B3-25E9-456EFCCD2FF0}"/>
          </ac:spMkLst>
        </pc:spChg>
        <pc:spChg chg="mod">
          <ac:chgData name="Zadok, Nati" userId="f5e44b51-c55e-48aa-aece-8eca1a127abd" providerId="ADAL" clId="{2B2FE197-E5FC-4437-A25D-2C7E8766A367}" dt="2023-02-08T08:59:48.792" v="4827" actId="20577"/>
          <ac:spMkLst>
            <pc:docMk/>
            <pc:sldMk cId="2404063191" sldId="417"/>
            <ac:spMk id="3" creationId="{1353F689-2E51-BF4F-AE47-7CEB7CC4C52A}"/>
          </ac:spMkLst>
        </pc:spChg>
        <pc:picChg chg="del">
          <ac:chgData name="Zadok, Nati" userId="f5e44b51-c55e-48aa-aece-8eca1a127abd" providerId="ADAL" clId="{2B2FE197-E5FC-4437-A25D-2C7E8766A367}" dt="2023-01-24T10:05:09.755" v="2971" actId="478"/>
          <ac:picMkLst>
            <pc:docMk/>
            <pc:sldMk cId="2404063191" sldId="417"/>
            <ac:picMk id="2" creationId="{77484418-FD45-4503-88E3-315C968A33A3}"/>
          </ac:picMkLst>
        </pc:picChg>
        <pc:picChg chg="del">
          <ac:chgData name="Zadok, Nati" userId="f5e44b51-c55e-48aa-aece-8eca1a127abd" providerId="ADAL" clId="{2B2FE197-E5FC-4437-A25D-2C7E8766A367}" dt="2023-01-24T10:05:10.535" v="2972" actId="478"/>
          <ac:picMkLst>
            <pc:docMk/>
            <pc:sldMk cId="2404063191" sldId="417"/>
            <ac:picMk id="5" creationId="{FCA14FEF-C6F0-4EAF-9C8E-489856B76F94}"/>
          </ac:picMkLst>
        </pc:picChg>
        <pc:picChg chg="add mod">
          <ac:chgData name="Zadok, Nati" userId="f5e44b51-c55e-48aa-aece-8eca1a127abd" providerId="ADAL" clId="{2B2FE197-E5FC-4437-A25D-2C7E8766A367}" dt="2023-02-08T09:58:11.295" v="5283" actId="1076"/>
          <ac:picMkLst>
            <pc:docMk/>
            <pc:sldMk cId="2404063191" sldId="417"/>
            <ac:picMk id="6" creationId="{E433D445-9B50-49E3-AB87-D21D79E60EDB}"/>
          </ac:picMkLst>
        </pc:picChg>
      </pc:sldChg>
      <pc:sldChg chg="addSp delSp modSp add mod ord modNotesTx">
        <pc:chgData name="Zadok, Nati" userId="f5e44b51-c55e-48aa-aece-8eca1a127abd" providerId="ADAL" clId="{2B2FE197-E5FC-4437-A25D-2C7E8766A367}" dt="2023-04-17T11:12:44.082" v="5390"/>
        <pc:sldMkLst>
          <pc:docMk/>
          <pc:sldMk cId="4237136341" sldId="418"/>
        </pc:sldMkLst>
        <pc:spChg chg="add mod">
          <ac:chgData name="Zadok, Nati" userId="f5e44b51-c55e-48aa-aece-8eca1a127abd" providerId="ADAL" clId="{2B2FE197-E5FC-4437-A25D-2C7E8766A367}" dt="2023-04-17T11:12:44.082" v="5390"/>
          <ac:spMkLst>
            <pc:docMk/>
            <pc:sldMk cId="4237136341" sldId="418"/>
            <ac:spMk id="3" creationId="{C6032474-DD35-24A6-394E-260FF0759202}"/>
          </ac:spMkLst>
        </pc:spChg>
        <pc:spChg chg="del mod">
          <ac:chgData name="Zadok, Nati" userId="f5e44b51-c55e-48aa-aece-8eca1a127abd" providerId="ADAL" clId="{2B2FE197-E5FC-4437-A25D-2C7E8766A367}" dt="2023-01-24T10:12:18.407" v="2993" actId="478"/>
          <ac:spMkLst>
            <pc:docMk/>
            <pc:sldMk cId="4237136341" sldId="418"/>
            <ac:spMk id="4" creationId="{53A9B258-EF42-4C82-BA52-4D3B58E29910}"/>
          </ac:spMkLst>
        </pc:spChg>
        <pc:spChg chg="add mod">
          <ac:chgData name="Zadok, Nati" userId="f5e44b51-c55e-48aa-aece-8eca1a127abd" providerId="ADAL" clId="{2B2FE197-E5FC-4437-A25D-2C7E8766A367}" dt="2023-01-24T10:13:53.926" v="3001" actId="1076"/>
          <ac:spMkLst>
            <pc:docMk/>
            <pc:sldMk cId="4237136341" sldId="418"/>
            <ac:spMk id="8" creationId="{B02DAAD8-A8ED-41DA-B030-F21EED374686}"/>
          </ac:spMkLst>
        </pc:spChg>
        <pc:picChg chg="del">
          <ac:chgData name="Zadok, Nati" userId="f5e44b51-c55e-48aa-aece-8eca1a127abd" providerId="ADAL" clId="{2B2FE197-E5FC-4437-A25D-2C7E8766A367}" dt="2023-01-24T10:12:19.181" v="2994" actId="478"/>
          <ac:picMkLst>
            <pc:docMk/>
            <pc:sldMk cId="4237136341" sldId="418"/>
            <ac:picMk id="5" creationId="{C538C23D-940D-48F3-906E-B984A34412CD}"/>
          </ac:picMkLst>
        </pc:picChg>
        <pc:picChg chg="add mod">
          <ac:chgData name="Zadok, Nati" userId="f5e44b51-c55e-48aa-aece-8eca1a127abd" providerId="ADAL" clId="{2B2FE197-E5FC-4437-A25D-2C7E8766A367}" dt="2023-02-05T13:26:46.147" v="4656" actId="14100"/>
          <ac:picMkLst>
            <pc:docMk/>
            <pc:sldMk cId="4237136341" sldId="418"/>
            <ac:picMk id="6" creationId="{D568A65B-CD39-4241-9ACF-274991D2B783}"/>
          </ac:picMkLst>
        </pc:picChg>
      </pc:sldChg>
      <pc:sldChg chg="addSp delSp modSp add mod ord">
        <pc:chgData name="Zadok, Nati" userId="f5e44b51-c55e-48aa-aece-8eca1a127abd" providerId="ADAL" clId="{2B2FE197-E5FC-4437-A25D-2C7E8766A367}" dt="2023-04-17T11:13:51.127" v="5426"/>
        <pc:sldMkLst>
          <pc:docMk/>
          <pc:sldMk cId="1767535715" sldId="419"/>
        </pc:sldMkLst>
        <pc:spChg chg="add mod">
          <ac:chgData name="Zadok, Nati" userId="f5e44b51-c55e-48aa-aece-8eca1a127abd" providerId="ADAL" clId="{2B2FE197-E5FC-4437-A25D-2C7E8766A367}" dt="2023-04-17T11:13:51.127" v="5426"/>
          <ac:spMkLst>
            <pc:docMk/>
            <pc:sldMk cId="1767535715" sldId="419"/>
            <ac:spMk id="2" creationId="{1111545C-34AA-E1FB-A44B-43BD3D8CAEF7}"/>
          </ac:spMkLst>
        </pc:spChg>
        <pc:spChg chg="del">
          <ac:chgData name="Zadok, Nati" userId="f5e44b51-c55e-48aa-aece-8eca1a127abd" providerId="ADAL" clId="{2B2FE197-E5FC-4437-A25D-2C7E8766A367}" dt="2023-01-24T10:41:00.215" v="3009" actId="478"/>
          <ac:spMkLst>
            <pc:docMk/>
            <pc:sldMk cId="1767535715" sldId="419"/>
            <ac:spMk id="5" creationId="{A6FCAD01-CA49-4771-93F5-7B714E9A6D74}"/>
          </ac:spMkLst>
        </pc:spChg>
        <pc:picChg chg="add mod">
          <ac:chgData name="Zadok, Nati" userId="f5e44b51-c55e-48aa-aece-8eca1a127abd" providerId="ADAL" clId="{2B2FE197-E5FC-4437-A25D-2C7E8766A367}" dt="2023-02-08T10:23:04.209" v="5292" actId="1076"/>
          <ac:picMkLst>
            <pc:docMk/>
            <pc:sldMk cId="1767535715" sldId="419"/>
            <ac:picMk id="3" creationId="{81C949CC-C659-486D-95E6-AD56DB0141EA}"/>
          </ac:picMkLst>
        </pc:picChg>
        <pc:picChg chg="del">
          <ac:chgData name="Zadok, Nati" userId="f5e44b51-c55e-48aa-aece-8eca1a127abd" providerId="ADAL" clId="{2B2FE197-E5FC-4437-A25D-2C7E8766A367}" dt="2023-01-24T10:40:58.720" v="3008" actId="478"/>
          <ac:picMkLst>
            <pc:docMk/>
            <pc:sldMk cId="1767535715" sldId="419"/>
            <ac:picMk id="7" creationId="{E70567B7-EF70-4F7C-B272-FBB667F13DBA}"/>
          </ac:picMkLst>
        </pc:picChg>
      </pc:sldChg>
      <pc:sldChg chg="addSp delSp modSp add mod ord modClrScheme chgLayout modNotesTx">
        <pc:chgData name="Zadok, Nati" userId="f5e44b51-c55e-48aa-aece-8eca1a127abd" providerId="ADAL" clId="{2B2FE197-E5FC-4437-A25D-2C7E8766A367}" dt="2023-04-17T11:12:45.787" v="5391"/>
        <pc:sldMkLst>
          <pc:docMk/>
          <pc:sldMk cId="1222174116" sldId="420"/>
        </pc:sldMkLst>
        <pc:spChg chg="mod ord">
          <ac:chgData name="Zadok, Nati" userId="f5e44b51-c55e-48aa-aece-8eca1a127abd" providerId="ADAL" clId="{2B2FE197-E5FC-4437-A25D-2C7E8766A367}" dt="2023-02-05T12:37:37.687" v="3415" actId="26606"/>
          <ac:spMkLst>
            <pc:docMk/>
            <pc:sldMk cId="1222174116" sldId="420"/>
            <ac:spMk id="2" creationId="{8C122DF8-59D4-D94D-8ED9-F2F319899DBF}"/>
          </ac:spMkLst>
        </pc:spChg>
        <pc:spChg chg="add mod">
          <ac:chgData name="Zadok, Nati" userId="f5e44b51-c55e-48aa-aece-8eca1a127abd" providerId="ADAL" clId="{2B2FE197-E5FC-4437-A25D-2C7E8766A367}" dt="2023-04-17T11:12:45.787" v="5391"/>
          <ac:spMkLst>
            <pc:docMk/>
            <pc:sldMk cId="1222174116" sldId="420"/>
            <ac:spMk id="3" creationId="{EE057853-BC8A-94A1-6C98-262E9BF1FD52}"/>
          </ac:spMkLst>
        </pc:spChg>
        <pc:spChg chg="add mod ord">
          <ac:chgData name="Zadok, Nati" userId="f5e44b51-c55e-48aa-aece-8eca1a127abd" providerId="ADAL" clId="{2B2FE197-E5FC-4437-A25D-2C7E8766A367}" dt="2023-02-05T12:38:05.570" v="3426" actId="14100"/>
          <ac:spMkLst>
            <pc:docMk/>
            <pc:sldMk cId="1222174116" sldId="420"/>
            <ac:spMk id="7" creationId="{5D762220-D5BE-49A4-AE74-C763016180D6}"/>
          </ac:spMkLst>
        </pc:spChg>
        <pc:spChg chg="add mod">
          <ac:chgData name="Zadok, Nati" userId="f5e44b51-c55e-48aa-aece-8eca1a127abd" providerId="ADAL" clId="{2B2FE197-E5FC-4437-A25D-2C7E8766A367}" dt="2023-02-05T12:38:12.348" v="3427" actId="1076"/>
          <ac:spMkLst>
            <pc:docMk/>
            <pc:sldMk cId="1222174116" sldId="420"/>
            <ac:spMk id="8" creationId="{F9E0AFC7-1F3D-49E4-80A4-A8F9ED574F66}"/>
          </ac:spMkLst>
        </pc:spChg>
        <pc:spChg chg="add del mod">
          <ac:chgData name="Zadok, Nati" userId="f5e44b51-c55e-48aa-aece-8eca1a127abd" providerId="ADAL" clId="{2B2FE197-E5FC-4437-A25D-2C7E8766A367}" dt="2023-02-05T12:37:11.973" v="3408" actId="26606"/>
          <ac:spMkLst>
            <pc:docMk/>
            <pc:sldMk cId="1222174116" sldId="420"/>
            <ac:spMk id="15" creationId="{FD5573A3-CC36-ED5D-9D17-BFDC80C41428}"/>
          </ac:spMkLst>
        </pc:spChg>
        <pc:spChg chg="add del mod">
          <ac:chgData name="Zadok, Nati" userId="f5e44b51-c55e-48aa-aece-8eca1a127abd" providerId="ADAL" clId="{2B2FE197-E5FC-4437-A25D-2C7E8766A367}" dt="2023-02-05T12:37:11.973" v="3408" actId="26606"/>
          <ac:spMkLst>
            <pc:docMk/>
            <pc:sldMk cId="1222174116" sldId="420"/>
            <ac:spMk id="17" creationId="{0F972F2B-60A8-7E6A-F464-8C9F3652057D}"/>
          </ac:spMkLst>
        </pc:spChg>
        <pc:spChg chg="add del mod">
          <ac:chgData name="Zadok, Nati" userId="f5e44b51-c55e-48aa-aece-8eca1a127abd" providerId="ADAL" clId="{2B2FE197-E5FC-4437-A25D-2C7E8766A367}" dt="2023-02-05T12:37:11.973" v="3408" actId="26606"/>
          <ac:spMkLst>
            <pc:docMk/>
            <pc:sldMk cId="1222174116" sldId="420"/>
            <ac:spMk id="19" creationId="{B7E3D0EA-68AB-A24C-62B8-9DA199022E2B}"/>
          </ac:spMkLst>
        </pc:spChg>
        <pc:spChg chg="add del mod">
          <ac:chgData name="Zadok, Nati" userId="f5e44b51-c55e-48aa-aece-8eca1a127abd" providerId="ADAL" clId="{2B2FE197-E5FC-4437-A25D-2C7E8766A367}" dt="2023-02-05T12:37:11.973" v="3408" actId="26606"/>
          <ac:spMkLst>
            <pc:docMk/>
            <pc:sldMk cId="1222174116" sldId="420"/>
            <ac:spMk id="21" creationId="{73F1B28A-2BED-4832-0009-49D6C0DD0014}"/>
          </ac:spMkLst>
        </pc:spChg>
        <pc:spChg chg="add del mod">
          <ac:chgData name="Zadok, Nati" userId="f5e44b51-c55e-48aa-aece-8eca1a127abd" providerId="ADAL" clId="{2B2FE197-E5FC-4437-A25D-2C7E8766A367}" dt="2023-02-05T12:37:11.973" v="3408" actId="26606"/>
          <ac:spMkLst>
            <pc:docMk/>
            <pc:sldMk cId="1222174116" sldId="420"/>
            <ac:spMk id="23" creationId="{556F494A-0372-B9DC-F1D6-FDD9DCB38CAE}"/>
          </ac:spMkLst>
        </pc:spChg>
        <pc:spChg chg="add del mod">
          <ac:chgData name="Zadok, Nati" userId="f5e44b51-c55e-48aa-aece-8eca1a127abd" providerId="ADAL" clId="{2B2FE197-E5FC-4437-A25D-2C7E8766A367}" dt="2023-02-05T12:37:11.973" v="3408" actId="26606"/>
          <ac:spMkLst>
            <pc:docMk/>
            <pc:sldMk cId="1222174116" sldId="420"/>
            <ac:spMk id="25" creationId="{7429B00D-AC0C-F943-A549-E10E663F2AE2}"/>
          </ac:spMkLst>
        </pc:spChg>
        <pc:picChg chg="del">
          <ac:chgData name="Zadok, Nati" userId="f5e44b51-c55e-48aa-aece-8eca1a127abd" providerId="ADAL" clId="{2B2FE197-E5FC-4437-A25D-2C7E8766A367}" dt="2023-01-25T09:02:05.155" v="3025" actId="478"/>
          <ac:picMkLst>
            <pc:docMk/>
            <pc:sldMk cId="1222174116" sldId="420"/>
            <ac:picMk id="5" creationId="{5961E7A2-1B7E-4A4E-BC78-B0B1CC66D29A}"/>
          </ac:picMkLst>
        </pc:picChg>
        <pc:picChg chg="del">
          <ac:chgData name="Zadok, Nati" userId="f5e44b51-c55e-48aa-aece-8eca1a127abd" providerId="ADAL" clId="{2B2FE197-E5FC-4437-A25D-2C7E8766A367}" dt="2023-01-25T09:02:07.531" v="3026" actId="478"/>
          <ac:picMkLst>
            <pc:docMk/>
            <pc:sldMk cId="1222174116" sldId="420"/>
            <ac:picMk id="6" creationId="{5E310AA1-42D0-49EA-9DA4-780F05FCE865}"/>
          </ac:picMkLst>
        </pc:picChg>
        <pc:picChg chg="add del mod">
          <ac:chgData name="Zadok, Nati" userId="f5e44b51-c55e-48aa-aece-8eca1a127abd" providerId="ADAL" clId="{2B2FE197-E5FC-4437-A25D-2C7E8766A367}" dt="2023-02-05T12:38:15.846" v="3429" actId="478"/>
          <ac:picMkLst>
            <pc:docMk/>
            <pc:sldMk cId="1222174116" sldId="420"/>
            <ac:picMk id="10" creationId="{A0DC321A-5FD9-4A00-BCAE-956683834E76}"/>
          </ac:picMkLst>
        </pc:picChg>
        <pc:picChg chg="add mod">
          <ac:chgData name="Zadok, Nati" userId="f5e44b51-c55e-48aa-aece-8eca1a127abd" providerId="ADAL" clId="{2B2FE197-E5FC-4437-A25D-2C7E8766A367}" dt="2023-02-05T12:39:00.903" v="3432" actId="1076"/>
          <ac:picMkLst>
            <pc:docMk/>
            <pc:sldMk cId="1222174116" sldId="420"/>
            <ac:picMk id="12" creationId="{66ED6222-303C-4D58-9EC7-A1A78D9A0359}"/>
          </ac:picMkLst>
        </pc:picChg>
      </pc:sldChg>
      <pc:sldChg chg="addSp delSp modSp add mod modNotesTx">
        <pc:chgData name="Zadok, Nati" userId="f5e44b51-c55e-48aa-aece-8eca1a127abd" providerId="ADAL" clId="{2B2FE197-E5FC-4437-A25D-2C7E8766A367}" dt="2023-04-17T11:13:35.791" v="5417"/>
        <pc:sldMkLst>
          <pc:docMk/>
          <pc:sldMk cId="2664010741" sldId="421"/>
        </pc:sldMkLst>
        <pc:spChg chg="mod">
          <ac:chgData name="Zadok, Nati" userId="f5e44b51-c55e-48aa-aece-8eca1a127abd" providerId="ADAL" clId="{2B2FE197-E5FC-4437-A25D-2C7E8766A367}" dt="2023-02-08T09:12:48.914" v="5192" actId="1076"/>
          <ac:spMkLst>
            <pc:docMk/>
            <pc:sldMk cId="2664010741" sldId="421"/>
            <ac:spMk id="2" creationId="{8C122DF8-59D4-D94D-8ED9-F2F319899DBF}"/>
          </ac:spMkLst>
        </pc:spChg>
        <pc:spChg chg="add mod">
          <ac:chgData name="Zadok, Nati" userId="f5e44b51-c55e-48aa-aece-8eca1a127abd" providerId="ADAL" clId="{2B2FE197-E5FC-4437-A25D-2C7E8766A367}" dt="2023-04-17T11:13:35.791" v="5417"/>
          <ac:spMkLst>
            <pc:docMk/>
            <pc:sldMk cId="2664010741" sldId="421"/>
            <ac:spMk id="3" creationId="{E2D74240-01BE-3289-8ED9-00EA27769189}"/>
          </ac:spMkLst>
        </pc:spChg>
        <pc:picChg chg="add mod">
          <ac:chgData name="Zadok, Nati" userId="f5e44b51-c55e-48aa-aece-8eca1a127abd" providerId="ADAL" clId="{2B2FE197-E5FC-4437-A25D-2C7E8766A367}" dt="2023-03-20T12:19:18.403" v="5361" actId="1076"/>
          <ac:picMkLst>
            <pc:docMk/>
            <pc:sldMk cId="2664010741" sldId="421"/>
            <ac:picMk id="4" creationId="{1E8F635C-3CED-4D90-9DBA-5558ABC8F2CE}"/>
          </ac:picMkLst>
        </pc:picChg>
        <pc:picChg chg="mod">
          <ac:chgData name="Zadok, Nati" userId="f5e44b51-c55e-48aa-aece-8eca1a127abd" providerId="ADAL" clId="{2B2FE197-E5FC-4437-A25D-2C7E8766A367}" dt="2023-02-08T09:12:45.606" v="5191" actId="14100"/>
          <ac:picMkLst>
            <pc:docMk/>
            <pc:sldMk cId="2664010741" sldId="421"/>
            <ac:picMk id="5" creationId="{5961E7A2-1B7E-4A4E-BC78-B0B1CC66D29A}"/>
          </ac:picMkLst>
        </pc:picChg>
        <pc:picChg chg="del">
          <ac:chgData name="Zadok, Nati" userId="f5e44b51-c55e-48aa-aece-8eca1a127abd" providerId="ADAL" clId="{2B2FE197-E5FC-4437-A25D-2C7E8766A367}" dt="2023-02-08T09:12:04.685" v="5184" actId="478"/>
          <ac:picMkLst>
            <pc:docMk/>
            <pc:sldMk cId="2664010741" sldId="421"/>
            <ac:picMk id="6" creationId="{5E310AA1-42D0-49EA-9DA4-780F05FCE865}"/>
          </ac:picMkLst>
        </pc:picChg>
      </pc:sldChg>
      <pc:sldChg chg="addSp delSp modSp add mod modNotesTx">
        <pc:chgData name="Zadok, Nati" userId="f5e44b51-c55e-48aa-aece-8eca1a127abd" providerId="ADAL" clId="{2B2FE197-E5FC-4437-A25D-2C7E8766A367}" dt="2023-04-17T11:13:38.581" v="5419"/>
        <pc:sldMkLst>
          <pc:docMk/>
          <pc:sldMk cId="2909636093" sldId="422"/>
        </pc:sldMkLst>
        <pc:spChg chg="add mod">
          <ac:chgData name="Zadok, Nati" userId="f5e44b51-c55e-48aa-aece-8eca1a127abd" providerId="ADAL" clId="{2B2FE197-E5FC-4437-A25D-2C7E8766A367}" dt="2023-04-17T11:13:38.581" v="5419"/>
          <ac:spMkLst>
            <pc:docMk/>
            <pc:sldMk cId="2909636093" sldId="422"/>
            <ac:spMk id="2" creationId="{8C9A9211-93AE-2814-3671-442AB708208A}"/>
          </ac:spMkLst>
        </pc:spChg>
        <pc:picChg chg="del">
          <ac:chgData name="Zadok, Nati" userId="f5e44b51-c55e-48aa-aece-8eca1a127abd" providerId="ADAL" clId="{2B2FE197-E5FC-4437-A25D-2C7E8766A367}" dt="2023-02-08T09:15:02.039" v="5207" actId="478"/>
          <ac:picMkLst>
            <pc:docMk/>
            <pc:sldMk cId="2909636093" sldId="422"/>
            <ac:picMk id="9" creationId="{5A008728-0352-4740-8F47-17B450909781}"/>
          </ac:picMkLst>
        </pc:picChg>
        <pc:picChg chg="mod">
          <ac:chgData name="Zadok, Nati" userId="f5e44b51-c55e-48aa-aece-8eca1a127abd" providerId="ADAL" clId="{2B2FE197-E5FC-4437-A25D-2C7E8766A367}" dt="2023-02-08T09:15:07.002" v="5210" actId="1076"/>
          <ac:picMkLst>
            <pc:docMk/>
            <pc:sldMk cId="2909636093" sldId="422"/>
            <ac:picMk id="10" creationId="{0320C39D-C2F4-4382-97E3-7DBA90420C0D}"/>
          </ac:picMkLst>
        </pc:picChg>
      </pc:sldChg>
      <pc:sldChg chg="addSp delSp modSp add mod">
        <pc:chgData name="Zadok, Nati" userId="f5e44b51-c55e-48aa-aece-8eca1a127abd" providerId="ADAL" clId="{2B2FE197-E5FC-4437-A25D-2C7E8766A367}" dt="2023-04-17T11:13:42.496" v="5422"/>
        <pc:sldMkLst>
          <pc:docMk/>
          <pc:sldMk cId="4168534092" sldId="423"/>
        </pc:sldMkLst>
        <pc:spChg chg="add mod">
          <ac:chgData name="Zadok, Nati" userId="f5e44b51-c55e-48aa-aece-8eca1a127abd" providerId="ADAL" clId="{2B2FE197-E5FC-4437-A25D-2C7E8766A367}" dt="2023-04-17T11:13:42.496" v="5422"/>
          <ac:spMkLst>
            <pc:docMk/>
            <pc:sldMk cId="4168534092" sldId="423"/>
            <ac:spMk id="2" creationId="{8E4D53D1-B5FC-4F9F-7567-A8043CC38E4B}"/>
          </ac:spMkLst>
        </pc:spChg>
        <pc:spChg chg="mod">
          <ac:chgData name="Zadok, Nati" userId="f5e44b51-c55e-48aa-aece-8eca1a127abd" providerId="ADAL" clId="{2B2FE197-E5FC-4437-A25D-2C7E8766A367}" dt="2023-02-08T09:18:32.583" v="5234"/>
          <ac:spMkLst>
            <pc:docMk/>
            <pc:sldMk cId="4168534092" sldId="423"/>
            <ac:spMk id="5" creationId="{A6FCAD01-CA49-4771-93F5-7B714E9A6D74}"/>
          </ac:spMkLst>
        </pc:spChg>
        <pc:spChg chg="add del">
          <ac:chgData name="Zadok, Nati" userId="f5e44b51-c55e-48aa-aece-8eca1a127abd" providerId="ADAL" clId="{2B2FE197-E5FC-4437-A25D-2C7E8766A367}" dt="2023-02-08T09:18:35.218" v="5236" actId="22"/>
          <ac:spMkLst>
            <pc:docMk/>
            <pc:sldMk cId="4168534092" sldId="423"/>
            <ac:spMk id="6" creationId="{E39C25F3-BA0E-46AE-A891-360E9DE9CDBF}"/>
          </ac:spMkLst>
        </pc:spChg>
        <pc:spChg chg="add del">
          <ac:chgData name="Zadok, Nati" userId="f5e44b51-c55e-48aa-aece-8eca1a127abd" providerId="ADAL" clId="{2B2FE197-E5FC-4437-A25D-2C7E8766A367}" dt="2023-02-08T09:18:40.406" v="5238" actId="22"/>
          <ac:spMkLst>
            <pc:docMk/>
            <pc:sldMk cId="4168534092" sldId="423"/>
            <ac:spMk id="7" creationId="{95854961-5789-409F-9863-7C2A8E8FB3C4}"/>
          </ac:spMkLst>
        </pc:spChg>
        <pc:picChg chg="add mod">
          <ac:chgData name="Zadok, Nati" userId="f5e44b51-c55e-48aa-aece-8eca1a127abd" providerId="ADAL" clId="{2B2FE197-E5FC-4437-A25D-2C7E8766A367}" dt="2023-02-08T09:19:02.790" v="5242" actId="14100"/>
          <ac:picMkLst>
            <pc:docMk/>
            <pc:sldMk cId="4168534092" sldId="423"/>
            <ac:picMk id="8" creationId="{7F66441A-2638-4BA9-BFB3-5BF0D010D85E}"/>
          </ac:picMkLst>
        </pc:picChg>
        <pc:picChg chg="add mod">
          <ac:chgData name="Zadok, Nati" userId="f5e44b51-c55e-48aa-aece-8eca1a127abd" providerId="ADAL" clId="{2B2FE197-E5FC-4437-A25D-2C7E8766A367}" dt="2023-02-08T09:19:11.889" v="5244" actId="1076"/>
          <ac:picMkLst>
            <pc:docMk/>
            <pc:sldMk cId="4168534092" sldId="423"/>
            <ac:picMk id="10" creationId="{BE7852A6-F2B4-4DC6-8153-83412DBFCDD9}"/>
          </ac:picMkLst>
        </pc:picChg>
        <pc:picChg chg="del">
          <ac:chgData name="Zadok, Nati" userId="f5e44b51-c55e-48aa-aece-8eca1a127abd" providerId="ADAL" clId="{2B2FE197-E5FC-4437-A25D-2C7E8766A367}" dt="2023-02-08T09:17:18.297" v="5230" actId="478"/>
          <ac:picMkLst>
            <pc:docMk/>
            <pc:sldMk cId="4168534092" sldId="423"/>
            <ac:picMk id="21" creationId="{56079D03-A471-4007-8F49-C4CDD773DDDD}"/>
          </ac:picMkLst>
        </pc:picChg>
      </pc:sldChg>
      <pc:sldChg chg="addSp delSp modSp new mod">
        <pc:chgData name="Zadok, Nati" userId="f5e44b51-c55e-48aa-aece-8eca1a127abd" providerId="ADAL" clId="{2B2FE197-E5FC-4437-A25D-2C7E8766A367}" dt="2023-04-17T11:13:26.480" v="5411"/>
        <pc:sldMkLst>
          <pc:docMk/>
          <pc:sldMk cId="1484598932" sldId="424"/>
        </pc:sldMkLst>
        <pc:spChg chg="del">
          <ac:chgData name="Zadok, Nati" userId="f5e44b51-c55e-48aa-aece-8eca1a127abd" providerId="ADAL" clId="{2B2FE197-E5FC-4437-A25D-2C7E8766A367}" dt="2023-03-20T12:03:20.307" v="5358" actId="478"/>
          <ac:spMkLst>
            <pc:docMk/>
            <pc:sldMk cId="1484598932" sldId="424"/>
            <ac:spMk id="2" creationId="{2A212F58-036C-5A23-93DA-9C79F36DB4E7}"/>
          </ac:spMkLst>
        </pc:spChg>
        <pc:spChg chg="add mod">
          <ac:chgData name="Zadok, Nati" userId="f5e44b51-c55e-48aa-aece-8eca1a127abd" providerId="ADAL" clId="{2B2FE197-E5FC-4437-A25D-2C7E8766A367}" dt="2023-04-17T11:13:26.480" v="5411"/>
          <ac:spMkLst>
            <pc:docMk/>
            <pc:sldMk cId="1484598932" sldId="424"/>
            <ac:spMk id="2" creationId="{9BE874AD-610E-5820-7CF4-B639DE03C781}"/>
          </ac:spMkLst>
        </pc:spChg>
        <pc:spChg chg="del">
          <ac:chgData name="Zadok, Nati" userId="f5e44b51-c55e-48aa-aece-8eca1a127abd" providerId="ADAL" clId="{2B2FE197-E5FC-4437-A25D-2C7E8766A367}" dt="2023-03-20T12:03:20.307" v="5358" actId="478"/>
          <ac:spMkLst>
            <pc:docMk/>
            <pc:sldMk cId="1484598932" sldId="424"/>
            <ac:spMk id="3" creationId="{62C04D04-7252-00B4-D772-BC8E4C82DAAF}"/>
          </ac:spMkLst>
        </pc:spChg>
        <pc:picChg chg="add">
          <ac:chgData name="Zadok, Nati" userId="f5e44b51-c55e-48aa-aece-8eca1a127abd" providerId="ADAL" clId="{2B2FE197-E5FC-4437-A25D-2C7E8766A367}" dt="2023-03-20T12:03:21.030" v="5359" actId="22"/>
          <ac:picMkLst>
            <pc:docMk/>
            <pc:sldMk cId="1484598932" sldId="424"/>
            <ac:picMk id="5" creationId="{237DE458-E792-80D1-D0D8-915BA54F8EEB}"/>
          </ac:picMkLst>
        </pc:picChg>
      </pc:sldChg>
      <pc:sldChg chg="new del">
        <pc:chgData name="Zadok, Nati" userId="f5e44b51-c55e-48aa-aece-8eca1a127abd" providerId="ADAL" clId="{2B2FE197-E5FC-4437-A25D-2C7E8766A367}" dt="2023-03-05T09:01:28.266" v="5353" actId="680"/>
        <pc:sldMkLst>
          <pc:docMk/>
          <pc:sldMk cId="2068086069" sldId="424"/>
        </pc:sldMkLst>
      </pc:sldChg>
      <pc:sldChg chg="addSp delSp modSp new mod">
        <pc:chgData name="Zadok, Nati" userId="f5e44b51-c55e-48aa-aece-8eca1a127abd" providerId="ADAL" clId="{2B2FE197-E5FC-4437-A25D-2C7E8766A367}" dt="2023-04-17T11:13:45.815" v="5423"/>
        <pc:sldMkLst>
          <pc:docMk/>
          <pc:sldMk cId="2012345064" sldId="425"/>
        </pc:sldMkLst>
        <pc:spChg chg="add mod">
          <ac:chgData name="Zadok, Nati" userId="f5e44b51-c55e-48aa-aece-8eca1a127abd" providerId="ADAL" clId="{2B2FE197-E5FC-4437-A25D-2C7E8766A367}" dt="2023-04-17T11:13:45.815" v="5423"/>
          <ac:spMkLst>
            <pc:docMk/>
            <pc:sldMk cId="2012345064" sldId="425"/>
            <ac:spMk id="7" creationId="{4E928585-C714-947D-E95E-5D5E3933D8A1}"/>
          </ac:spMkLst>
        </pc:spChg>
        <pc:picChg chg="add del">
          <ac:chgData name="Zadok, Nati" userId="f5e44b51-c55e-48aa-aece-8eca1a127abd" providerId="ADAL" clId="{2B2FE197-E5FC-4437-A25D-2C7E8766A367}" dt="2023-03-27T10:53:07.773" v="5380" actId="478"/>
          <ac:picMkLst>
            <pc:docMk/>
            <pc:sldMk cId="2012345064" sldId="425"/>
            <ac:picMk id="8" creationId="{F8129992-19B7-C293-233A-EFB89BE1ECBD}"/>
          </ac:picMkLst>
        </pc:picChg>
        <pc:picChg chg="add">
          <ac:chgData name="Zadok, Nati" userId="f5e44b51-c55e-48aa-aece-8eca1a127abd" providerId="ADAL" clId="{2B2FE197-E5FC-4437-A25D-2C7E8766A367}" dt="2023-03-27T10:53:08.282" v="5381" actId="22"/>
          <ac:picMkLst>
            <pc:docMk/>
            <pc:sldMk cId="2012345064" sldId="425"/>
            <ac:picMk id="10" creationId="{CF150B80-A5BA-E8D7-B8DB-9A9CEA7E559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 מה זה בעצם </a:t>
            </a:r>
            <a:r>
              <a:rPr lang="en-US" dirty="0"/>
              <a:t>API</a:t>
            </a:r>
            <a:r>
              <a:rPr lang="he-IL" dirty="0"/>
              <a:t> </a:t>
            </a:r>
          </a:p>
          <a:p>
            <a:pPr algn="r"/>
            <a:r>
              <a:rPr lang="he-IL" dirty="0"/>
              <a:t>אפליקציה - יישום אינטרנט כלשהו , אפליקציה הפונה ללקוחות</a:t>
            </a:r>
          </a:p>
          <a:p>
            <a:pPr algn="r"/>
            <a:r>
              <a:rPr lang="he-IL" dirty="0"/>
              <a:t>תוכנה - תכנות הוא החלק ההנדסי בתוכנת האפליקציה שמתרגם את הקלט לפלט.</a:t>
            </a:r>
          </a:p>
          <a:p>
            <a:pPr algn="r"/>
            <a:r>
              <a:rPr lang="he-IL" dirty="0"/>
              <a:t>ממשק - ממשק משתמש הוא האופן שבו אנו מקיימים אינטראקציה עם אפליקציה. היכן מתרחשים הקלט והפלט. ממשקים הם הדרך בה אנו מתקשרים עם מכונה. </a:t>
            </a:r>
          </a:p>
          <a:p>
            <a:pPr algn="r"/>
            <a:r>
              <a:rPr lang="he-IL" dirty="0"/>
              <a:t>זה כמעט אותו דבר, רק שאנחנו מחליפים את המשתמשים בתוכנה.</a:t>
            </a:r>
            <a:endParaRPr lang="en-US" dirty="0"/>
          </a:p>
          <a:p>
            <a:pPr algn="r"/>
            <a:endParaRPr lang="he-IL" dirty="0"/>
          </a:p>
          <a:p>
            <a:pPr algn="r"/>
            <a:r>
              <a:rPr lang="en-US" dirty="0"/>
              <a:t>https://www.lastartup.co.il/terms/api</a:t>
            </a:r>
            <a:endParaRPr lang="he-IL" dirty="0"/>
          </a:p>
          <a:p>
            <a:pPr algn="r"/>
            <a:endParaRPr lang="he-IL" dirty="0"/>
          </a:p>
          <a:p>
            <a:pPr algn="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54759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671867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שיטת </a:t>
            </a:r>
            <a:r>
              <a:rPr lang="en-US"/>
              <a:t>POST </a:t>
            </a:r>
            <a:r>
              <a:rPr lang="he-IL"/>
              <a:t>שולחת </a:t>
            </a:r>
            <a:r>
              <a:rPr lang="he-IL" dirty="0"/>
              <a:t>ישות למשאב שצוין, ולעתים קרובות גורמת לשינוי במצב או לתופעות לוואי בשרת.</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2314863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2195546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821146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he-IL" dirty="0"/>
              <a:t>לשנות את הכותרת </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2804002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he-IL" dirty="0"/>
              <a:t>לשנות את הכותרת </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7128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502995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US" dirty="0"/>
              <a:t>*what is pom</a:t>
            </a:r>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2736836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@BeforeClass</a:t>
            </a:r>
          </a:p>
          <a:p>
            <a:r>
              <a:rPr lang="en-US" dirty="0"/>
              <a:t>	public void Setup() {</a:t>
            </a:r>
          </a:p>
          <a:p>
            <a:r>
              <a:rPr lang="en-US" dirty="0"/>
              <a:t>		</a:t>
            </a:r>
            <a:r>
              <a:rPr lang="en-US" dirty="0" err="1"/>
              <a:t>RestAssured.useRelaxedHTTPSValidation</a:t>
            </a:r>
            <a:r>
              <a:rPr lang="en-US" dirty="0"/>
              <a:t>(); //ignore certification errors</a:t>
            </a:r>
          </a:p>
          <a:p>
            <a:r>
              <a:rPr lang="en-US" dirty="0"/>
              <a:t>		</a:t>
            </a:r>
            <a:r>
              <a:rPr lang="en-US" dirty="0" err="1"/>
              <a:t>Utils.initPropsFile</a:t>
            </a:r>
            <a:r>
              <a:rPr lang="en-US" dirty="0"/>
              <a:t>();</a:t>
            </a:r>
          </a:p>
          <a:p>
            <a:r>
              <a:rPr lang="en-US" dirty="0"/>
              <a:t>		</a:t>
            </a:r>
            <a:r>
              <a:rPr lang="en-US" dirty="0" err="1"/>
              <a:t>RestAssured.port</a:t>
            </a:r>
            <a:r>
              <a:rPr lang="en-US" dirty="0"/>
              <a:t> = port;</a:t>
            </a:r>
          </a:p>
          <a:p>
            <a:r>
              <a:rPr lang="en-US" dirty="0"/>
              <a:t>		</a:t>
            </a:r>
            <a:r>
              <a:rPr lang="en-US" dirty="0" err="1"/>
              <a:t>RequestSpecification</a:t>
            </a:r>
            <a:r>
              <a:rPr lang="en-US" dirty="0"/>
              <a:t> </a:t>
            </a:r>
            <a:r>
              <a:rPr lang="en-US" dirty="0" err="1"/>
              <a:t>requestSpecification</a:t>
            </a:r>
            <a:r>
              <a:rPr lang="en-US" dirty="0"/>
              <a:t> = new </a:t>
            </a:r>
            <a:r>
              <a:rPr lang="en-US" dirty="0" err="1"/>
              <a:t>RequestSpecBuilder</a:t>
            </a:r>
            <a:r>
              <a:rPr lang="en-US" dirty="0"/>
              <a:t>()</a:t>
            </a:r>
          </a:p>
          <a:p>
            <a:r>
              <a:rPr lang="en-US" dirty="0"/>
              <a:t>				.</a:t>
            </a:r>
            <a:r>
              <a:rPr lang="en-US" dirty="0" err="1"/>
              <a:t>addHeader</a:t>
            </a:r>
            <a:r>
              <a:rPr lang="en-US" dirty="0"/>
              <a:t>("Content-</a:t>
            </a:r>
            <a:r>
              <a:rPr lang="en-US" dirty="0" err="1"/>
              <a:t>Type","application</a:t>
            </a:r>
            <a:r>
              <a:rPr lang="en-US" dirty="0"/>
              <a:t>/</a:t>
            </a:r>
            <a:r>
              <a:rPr lang="en-US" dirty="0" err="1"/>
              <a:t>jason</a:t>
            </a:r>
            <a:r>
              <a:rPr lang="en-US" dirty="0"/>
              <a:t>")</a:t>
            </a:r>
          </a:p>
          <a:p>
            <a:r>
              <a:rPr lang="en-US" dirty="0"/>
              <a:t>				.build() ;</a:t>
            </a:r>
          </a:p>
          <a:p>
            <a:r>
              <a:rPr lang="en-US" dirty="0"/>
              <a:t>	}</a:t>
            </a:r>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3863744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362580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b="0" i="0" dirty="0">
                <a:solidFill>
                  <a:srgbClr val="212338"/>
                </a:solidFill>
                <a:effectLst/>
                <a:latin typeface="Arial" panose="020B0604020202020204" pitchFamily="34" charset="0"/>
              </a:rPr>
              <a:t>הוא מתווך על מנת ששתי שרתים / תוכנות יוכלו לדבר אחת עם השנייה.</a:t>
            </a:r>
            <a:r>
              <a:rPr lang="en-US" b="0" i="0" dirty="0">
                <a:solidFill>
                  <a:srgbClr val="212338"/>
                </a:solidFill>
                <a:effectLst/>
                <a:latin typeface="Arial" panose="020B0604020202020204" pitchFamily="34" charset="0"/>
              </a:rPr>
              <a:t> API </a:t>
            </a:r>
            <a:endParaRPr lang="he-IL" b="0" i="0" dirty="0">
              <a:solidFill>
                <a:srgbClr val="212338"/>
              </a:solidFill>
              <a:effectLst/>
              <a:latin typeface="Arial" panose="020B0604020202020204" pitchFamily="34" charset="0"/>
            </a:endParaRPr>
          </a:p>
          <a:p>
            <a:pPr algn="r"/>
            <a:r>
              <a:rPr lang="he-IL" b="0" i="0" dirty="0">
                <a:solidFill>
                  <a:srgbClr val="212338"/>
                </a:solidFill>
                <a:effectLst/>
                <a:latin typeface="Arial" panose="020B0604020202020204" pitchFamily="34" charset="0"/>
              </a:rPr>
              <a:t>מי שמדבר במקרה שלנו הוא הקליינט שהוא שולח הבקשה</a:t>
            </a:r>
          </a:p>
          <a:p>
            <a:pPr algn="r"/>
            <a:r>
              <a:rPr lang="he-IL" b="0" i="0" dirty="0">
                <a:solidFill>
                  <a:srgbClr val="212338"/>
                </a:solidFill>
                <a:effectLst/>
                <a:latin typeface="Arial" panose="020B0604020202020204" pitchFamily="34" charset="0"/>
              </a:rPr>
              <a:t> הוא יכול להיות דפדפן אינטרנט או במקרה שלנו   </a:t>
            </a:r>
            <a:r>
              <a:rPr lang="en-US" b="0" i="0" dirty="0">
                <a:solidFill>
                  <a:srgbClr val="212338"/>
                </a:solidFill>
                <a:effectLst/>
                <a:latin typeface="Arial" panose="020B0604020202020204" pitchFamily="34" charset="0"/>
              </a:rPr>
              <a:t>Postman </a:t>
            </a:r>
            <a:r>
              <a:rPr lang="he-IL" b="0" i="0" dirty="0">
                <a:solidFill>
                  <a:srgbClr val="212338"/>
                </a:solidFill>
                <a:effectLst/>
                <a:latin typeface="Arial" panose="020B0604020202020204" pitchFamily="34" charset="0"/>
              </a:rPr>
              <a:t> או </a:t>
            </a:r>
            <a:r>
              <a:rPr lang="en-US" b="0" i="0" dirty="0">
                <a:solidFill>
                  <a:srgbClr val="212338"/>
                </a:solidFill>
                <a:effectLst/>
                <a:latin typeface="Arial" panose="020B0604020202020204" pitchFamily="34" charset="0"/>
              </a:rPr>
              <a:t>Rest Assured (</a:t>
            </a:r>
            <a:r>
              <a:rPr lang="he-IL" b="0" i="0" dirty="0">
                <a:solidFill>
                  <a:srgbClr val="212338"/>
                </a:solidFill>
                <a:effectLst/>
                <a:latin typeface="Arial" panose="020B0604020202020204" pitchFamily="34" charset="0"/>
              </a:rPr>
              <a:t>עליו נלמד בקורס מאוחר יותר)</a:t>
            </a:r>
          </a:p>
          <a:p>
            <a:pPr algn="r"/>
            <a:r>
              <a:rPr lang="he-IL" b="0" i="0" dirty="0">
                <a:solidFill>
                  <a:srgbClr val="212338"/>
                </a:solidFill>
                <a:effectLst/>
                <a:latin typeface="Arial" panose="020B0604020202020204" pitchFamily="34" charset="0"/>
              </a:rPr>
              <a:t>והשרת שמקבל את הפנייה שיכול לשבת על המחשב שלנו או על עמדה מרוחקת.</a:t>
            </a:r>
          </a:p>
          <a:p>
            <a:pPr algn="r"/>
            <a:r>
              <a:rPr lang="he-IL" b="0" i="0" dirty="0">
                <a:solidFill>
                  <a:srgbClr val="212338"/>
                </a:solidFill>
                <a:effectLst/>
                <a:latin typeface="Arial" panose="020B0604020202020204" pitchFamily="34" charset="0"/>
              </a:rPr>
              <a:t>דוגמא לשימוש ב-</a:t>
            </a:r>
            <a:r>
              <a:rPr lang="en-US" b="0" i="0" dirty="0">
                <a:solidFill>
                  <a:srgbClr val="212338"/>
                </a:solidFill>
                <a:effectLst/>
                <a:latin typeface="Arial" panose="020B0604020202020204" pitchFamily="34" charset="0"/>
              </a:rPr>
              <a:t>API:</a:t>
            </a:r>
          </a:p>
          <a:p>
            <a:pPr algn="r"/>
            <a:r>
              <a:rPr lang="he-IL" b="0" i="0" dirty="0">
                <a:solidFill>
                  <a:srgbClr val="222222"/>
                </a:solidFill>
                <a:effectLst/>
                <a:latin typeface="Arial" panose="020B0604020202020204" pitchFamily="34" charset="0"/>
              </a:rPr>
              <a:t>בכל פעם שאתה משתמש באפליקציה כמו פייסבוק, אתה שולח הודעה בווטסאפ, אתה משתמש בממשק </a:t>
            </a:r>
            <a:r>
              <a:rPr lang="en-US" b="0" i="0" dirty="0">
                <a:solidFill>
                  <a:srgbClr val="222222"/>
                </a:solidFill>
                <a:effectLst/>
                <a:latin typeface="Arial" panose="020B0604020202020204" pitchFamily="34" charset="0"/>
              </a:rPr>
              <a:t>API.</a:t>
            </a:r>
            <a:endParaRPr lang="en-US" b="0" i="0" dirty="0">
              <a:solidFill>
                <a:srgbClr val="212338"/>
              </a:solidFill>
              <a:effectLst/>
              <a:latin typeface="Arial" panose="020B0604020202020204" pitchFamily="34" charset="0"/>
            </a:endParaRPr>
          </a:p>
          <a:p>
            <a:pPr algn="r"/>
            <a:endParaRPr lang="he-IL" b="0" i="0" dirty="0">
              <a:solidFill>
                <a:srgbClr val="333333"/>
              </a:solidFill>
              <a:effectLst/>
              <a:latin typeface="Opensanshebrew"/>
            </a:endParaRPr>
          </a:p>
          <a:p>
            <a:pPr algn="r"/>
            <a:endParaRPr lang="he-IL" b="0" i="0" dirty="0">
              <a:solidFill>
                <a:srgbClr val="333333"/>
              </a:solidFill>
              <a:effectLst/>
              <a:latin typeface="Opensanshebrew"/>
            </a:endParaRPr>
          </a:p>
          <a:p>
            <a:pPr algn="r"/>
            <a:r>
              <a:rPr lang="en-US" b="1" i="0" dirty="0">
                <a:solidFill>
                  <a:srgbClr val="011813"/>
                </a:solidFill>
                <a:effectLst/>
                <a:latin typeface="Opensanshebrew"/>
              </a:rPr>
              <a:t>API</a:t>
            </a:r>
            <a:r>
              <a:rPr lang="en-US" b="0" i="0" dirty="0">
                <a:solidFill>
                  <a:srgbClr val="011813"/>
                </a:solidFill>
                <a:effectLst/>
                <a:latin typeface="Opensanshebrew"/>
              </a:rPr>
              <a:t> </a:t>
            </a:r>
            <a:r>
              <a:rPr lang="he-IL" b="0" i="0" dirty="0">
                <a:solidFill>
                  <a:srgbClr val="011813"/>
                </a:solidFill>
                <a:effectLst/>
                <a:latin typeface="Opensanshebrew"/>
              </a:rPr>
              <a:t>זו דרך של חברות או שירותי אינטרנט מסוימים </a:t>
            </a:r>
            <a:r>
              <a:rPr lang="he-IL" b="1" i="0" dirty="0">
                <a:solidFill>
                  <a:srgbClr val="011813"/>
                </a:solidFill>
                <a:effectLst/>
                <a:latin typeface="Opensanshebrew"/>
              </a:rPr>
              <a:t>לחשוף ולשתף מידע שהם מחזיקים לגורמי צד שלישי בצורה מסודרת ומבוקרת</a:t>
            </a:r>
            <a:r>
              <a:rPr lang="he-IL" b="0" i="0" dirty="0">
                <a:solidFill>
                  <a:srgbClr val="011813"/>
                </a:solidFill>
                <a:effectLst/>
                <a:latin typeface="Opensanshebrew"/>
              </a:rPr>
              <a:t>. לדוגמה, כשאומרים משפט כמו ״יש אפשרות לעבוד עם ה-</a:t>
            </a:r>
          </a:p>
          <a:p>
            <a:pPr algn="r"/>
            <a:r>
              <a:rPr lang="en-US" b="0" i="0" dirty="0">
                <a:solidFill>
                  <a:srgbClr val="011813"/>
                </a:solidFill>
                <a:effectLst/>
                <a:latin typeface="Opensanshebrew"/>
              </a:rPr>
              <a:t>API </a:t>
            </a:r>
            <a:r>
              <a:rPr lang="he-IL" b="0" i="0" dirty="0">
                <a:solidFill>
                  <a:srgbClr val="011813"/>
                </a:solidFill>
                <a:effectLst/>
                <a:latin typeface="Opensanshebrew"/>
              </a:rPr>
              <a:t>של פייסבוק״ מתכוונים שפייסבוק מחצינה בצורה מסודרת דרך לגשת למידע שהיא מחזיקה ולעשות עליו פעולות כגון - לקבל את הפרטים האישיים של המשתמש, לשנות את ההופעה באתר, לפרסם פוסטים בשמו וכו׳.</a:t>
            </a:r>
            <a:endParaRPr lang="he-IL" b="0" i="0" dirty="0">
              <a:solidFill>
                <a:srgbClr val="333333"/>
              </a:solidFill>
              <a:effectLst/>
              <a:latin typeface="Opensanshebrew"/>
            </a:endParaRPr>
          </a:p>
          <a:p>
            <a:pPr algn="r"/>
            <a:endParaRPr lang="en-US" b="0" i="0" dirty="0">
              <a:solidFill>
                <a:srgbClr val="333333"/>
              </a:solidFill>
              <a:effectLst/>
              <a:latin typeface="Opensanshebrew"/>
            </a:endParaRPr>
          </a:p>
          <a:p>
            <a:pPr algn="r"/>
            <a:r>
              <a:rPr lang="he-IL" b="0" i="0" dirty="0">
                <a:solidFill>
                  <a:srgbClr val="333333"/>
                </a:solidFill>
                <a:effectLst/>
                <a:latin typeface="Opensanshebrew"/>
              </a:rPr>
              <a:t>מבלי להכנס יותר מידי לפרטים טכניים, </a:t>
            </a:r>
            <a:r>
              <a:rPr lang="en-US" b="0" i="0" dirty="0">
                <a:solidFill>
                  <a:srgbClr val="333333"/>
                </a:solidFill>
                <a:effectLst/>
                <a:latin typeface="Opensanshebrew"/>
              </a:rPr>
              <a:t>API </a:t>
            </a:r>
            <a:r>
              <a:rPr lang="he-IL" b="0" i="0" dirty="0">
                <a:solidFill>
                  <a:srgbClr val="333333"/>
                </a:solidFill>
                <a:effectLst/>
                <a:latin typeface="Opensanshebrew"/>
              </a:rPr>
              <a:t>זה מעין ״גישה״ או דרך לקבל מידע שאתר או שירות אחר מחזיקים. מי שמספק את ה-</a:t>
            </a:r>
            <a:r>
              <a:rPr lang="en-US" b="0" i="0" dirty="0">
                <a:solidFill>
                  <a:srgbClr val="333333"/>
                </a:solidFill>
                <a:effectLst/>
                <a:latin typeface="Opensanshebrew"/>
              </a:rPr>
              <a:t>API </a:t>
            </a:r>
            <a:r>
              <a:rPr lang="he-IL" b="0" i="0" dirty="0">
                <a:solidFill>
                  <a:srgbClr val="333333"/>
                </a:solidFill>
                <a:effectLst/>
                <a:latin typeface="Opensanshebrew"/>
              </a:rPr>
              <a:t>זה מי שמחזיק באותו מידע (ומעוניין לשתף אותו עם אחרים) ומי שמשתמש ב-</a:t>
            </a:r>
            <a:r>
              <a:rPr lang="en-US" b="0" i="0" dirty="0">
                <a:solidFill>
                  <a:srgbClr val="333333"/>
                </a:solidFill>
                <a:effectLst/>
                <a:latin typeface="Opensanshebrew"/>
              </a:rPr>
              <a:t>API </a:t>
            </a:r>
            <a:r>
              <a:rPr lang="he-IL" b="0" i="0" dirty="0">
                <a:solidFill>
                  <a:srgbClr val="333333"/>
                </a:solidFill>
                <a:effectLst/>
                <a:latin typeface="Opensanshebrew"/>
              </a:rPr>
              <a:t>שלו זה מי שרוצה לקבל את אותו מידע. לדוגמה, אתם מפתחים אפליקציה לניהול זמנים ורוצים להתחבר ללוח שנה של המשתמשים בגוגל. גוגל חושפת </a:t>
            </a:r>
            <a:r>
              <a:rPr lang="en-US" b="0" i="0" dirty="0">
                <a:solidFill>
                  <a:srgbClr val="333333"/>
                </a:solidFill>
                <a:effectLst/>
                <a:latin typeface="Opensanshebrew"/>
              </a:rPr>
              <a:t>API </a:t>
            </a:r>
            <a:r>
              <a:rPr lang="he-IL" b="0" i="0" dirty="0">
                <a:solidFill>
                  <a:srgbClr val="333333"/>
                </a:solidFill>
                <a:effectLst/>
                <a:latin typeface="Opensanshebrew"/>
              </a:rPr>
              <a:t>שיאפשר לכם לגשת לאותו לוח שנה של המשתמש.</a:t>
            </a:r>
            <a:endParaRPr lang="en-US" b="0" i="0" dirty="0">
              <a:solidFill>
                <a:srgbClr val="333333"/>
              </a:solidFill>
              <a:effectLst/>
              <a:latin typeface="Opensanshebrew"/>
            </a:endParaRPr>
          </a:p>
          <a:p>
            <a:pPr algn="r"/>
            <a:endParaRPr lang="en-US" b="0" i="0" dirty="0">
              <a:solidFill>
                <a:srgbClr val="333333"/>
              </a:solidFill>
              <a:effectLst/>
              <a:latin typeface="Opensanshebrew"/>
            </a:endParaRPr>
          </a:p>
          <a:p>
            <a:pPr lvl="1" algn="r"/>
            <a:endParaRPr lang="he-IL" b="0" i="0" dirty="0">
              <a:solidFill>
                <a:srgbClr val="333333"/>
              </a:solidFill>
              <a:effectLst/>
              <a:latin typeface="Opensanshebrew"/>
            </a:endParaRP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3768070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panose="020F0502020204030204" pitchFamily="34" charset="0"/>
              </a:rPr>
              <a:t>איך בעצם טסטים נכתבים ב </a:t>
            </a:r>
            <a:r>
              <a:rPr lang="en-US" sz="1800" dirty="0">
                <a:effectLst/>
                <a:latin typeface="Calibri" panose="020F0502020204030204" pitchFamily="34" charset="0"/>
                <a:ea typeface="Times New Roman" panose="02020603050405020304" pitchFamily="18" charset="0"/>
                <a:cs typeface="Calibri" panose="020F0502020204030204" pitchFamily="34" charset="0"/>
              </a:rPr>
              <a:t>rest assured </a:t>
            </a:r>
            <a:r>
              <a:rPr lang="he-IL"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BDD(Behavior Driven Development)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panose="020F0502020204030204" pitchFamily="34" charset="0"/>
              </a:rPr>
              <a:t>העיקרון של בדיקת </a:t>
            </a:r>
            <a:r>
              <a:rPr lang="en-US" sz="1800" dirty="0">
                <a:effectLst/>
                <a:latin typeface="Calibri" panose="020F0502020204030204" pitchFamily="34" charset="0"/>
                <a:ea typeface="Times New Roman" panose="02020603050405020304" pitchFamily="18" charset="0"/>
                <a:cs typeface="Calibri" panose="020F0502020204030204" pitchFamily="34" charset="0"/>
              </a:rPr>
              <a:t>BDD</a:t>
            </a:r>
            <a:r>
              <a:rPr lang="he-IL" sz="1800" dirty="0">
                <a:effectLst/>
                <a:latin typeface="Calibri" panose="020F0502020204030204" pitchFamily="34" charset="0"/>
                <a:ea typeface="Times New Roman" panose="02020603050405020304" pitchFamily="18" charset="0"/>
                <a:cs typeface="Calibri" panose="020F0502020204030204" pitchFamily="34" charset="0"/>
              </a:rPr>
              <a:t> הוא שמקרי מבחן נכתבים בשפה טבעית הניתנת לקריאה בקלות גם על ידי מי שאינם מתכנתים.</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371600" marR="0" algn="r">
              <a:lnSpc>
                <a:spcPct val="107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panose="020F0502020204030204" pitchFamily="34" charset="0"/>
              </a:rPr>
              <a:t>כאשר נשלח את הפרמטרים הנכונים </a:t>
            </a:r>
            <a:r>
              <a:rPr lang="en-US" sz="1800" dirty="0">
                <a:effectLst/>
                <a:latin typeface="Calibri" panose="020F0502020204030204" pitchFamily="34" charset="0"/>
                <a:ea typeface="Times New Roman" panose="02020603050405020304" pitchFamily="18" charset="0"/>
                <a:cs typeface="Calibri" panose="020F0502020204030204" pitchFamily="34" charset="0"/>
              </a:rPr>
              <a:t>- Given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371600" marR="0" algn="r">
              <a:lnSpc>
                <a:spcPct val="107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panose="020F0502020204030204" pitchFamily="34" charset="0"/>
              </a:rPr>
              <a:t> - ונבצע מתודה מסויימת </a:t>
            </a:r>
            <a:r>
              <a:rPr lang="en-US" sz="1800" dirty="0">
                <a:effectLst/>
                <a:latin typeface="Calibri" panose="020F0502020204030204" pitchFamily="34" charset="0"/>
                <a:ea typeface="Times New Roman" panose="02020603050405020304" pitchFamily="18" charset="0"/>
                <a:cs typeface="Calibri" panose="020F0502020204030204" pitchFamily="34" charset="0"/>
              </a:rPr>
              <a:t>When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371600" marR="0" algn="r">
              <a:lnSpc>
                <a:spcPct val="107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panose="020F0502020204030204" pitchFamily="34" charset="0"/>
              </a:rPr>
              <a:t> - נצפה ל.. </a:t>
            </a:r>
            <a:r>
              <a:rPr lang="en-US" sz="1800" dirty="0">
                <a:effectLst/>
                <a:latin typeface="Calibri" panose="020F0502020204030204" pitchFamily="34" charset="0"/>
                <a:ea typeface="Times New Roman" panose="02020603050405020304" pitchFamily="18" charset="0"/>
                <a:cs typeface="Calibri" panose="020F0502020204030204" pitchFamily="34" charset="0"/>
              </a:rPr>
              <a:t>Then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2630681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US" dirty="0"/>
              <a:t> GET</a:t>
            </a:r>
            <a:r>
              <a:rPr lang="he-IL" dirty="0"/>
              <a:t>כשאנחנו רוצים לבצע בקשת </a:t>
            </a:r>
          </a:p>
          <a:p>
            <a:pPr algn="r"/>
            <a:r>
              <a:rPr lang="he-IL" dirty="0"/>
              <a:t>בפוסטמן נוכל לראות שאנחנו צריכים לתת את הכתובת , שם מתמש וסיסמא וללחות על שלח </a:t>
            </a:r>
          </a:p>
          <a:p>
            <a:pPr algn="r"/>
            <a:r>
              <a:rPr lang="he-IL" dirty="0"/>
              <a:t>דרך הקוד :</a:t>
            </a:r>
            <a:br>
              <a:rPr lang="en-US" dirty="0"/>
            </a:br>
            <a:r>
              <a:rPr lang="he-IL" dirty="0"/>
              <a:t>נשתמש בפונקציה שכתבתנו בה אנחנו שולחים בשורה הראשונה שם משתמש וסיסמא שנקראים מתוך קובץ של דטא אחכ אנחנו בונים את הבקשה </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100206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1685202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0"/>
              </a:spcAft>
              <a:buFont typeface="+mj-lt"/>
              <a:buAutoNum type="arabicPeriod"/>
            </a:pPr>
            <a:r>
              <a:rPr lang="he-IL" sz="1800" dirty="0">
                <a:effectLst/>
                <a:latin typeface="Calibri" panose="020F0502020204030204" pitchFamily="34" charset="0"/>
                <a:ea typeface="Times New Roman" panose="02020603050405020304" pitchFamily="18" charset="0"/>
                <a:cs typeface="Calibri" panose="020F0502020204030204" pitchFamily="34" charset="0"/>
              </a:rPr>
              <a:t>בדיקת הסטטוס המוחזר ע"י הקריאה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panose="020F0502020204030204" pitchFamily="34" charset="0"/>
              </a:rPr>
              <a:t>בעזרת הקוד נוכל להשוות את הסטטוס המוחזר ע"י קריאת הבקשה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3014427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0"/>
              </a:spcAft>
              <a:buFont typeface="+mj-lt"/>
              <a:buAutoNum type="arabicPeriod"/>
            </a:pPr>
            <a:r>
              <a:rPr lang="he-IL" sz="1200" dirty="0">
                <a:effectLst/>
                <a:latin typeface="Calibri" panose="020F0502020204030204" pitchFamily="34" charset="0"/>
                <a:ea typeface="Times New Roman" panose="02020603050405020304" pitchFamily="18" charset="0"/>
                <a:cs typeface="Calibri" panose="020F0502020204030204" pitchFamily="34" charset="0"/>
              </a:rPr>
              <a:t>קבלת התשובה כולה כמחרוזת</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Bef>
                <a:spcPts val="0"/>
              </a:spcBef>
              <a:spcAft>
                <a:spcPts val="0"/>
              </a:spcAft>
            </a:pPr>
            <a:r>
              <a:rPr lang="he-IL" sz="1200" dirty="0">
                <a:effectLst/>
                <a:latin typeface="Calibri" panose="020F0502020204030204" pitchFamily="34" charset="0"/>
                <a:ea typeface="Times New Roman" panose="02020603050405020304" pitchFamily="18" charset="0"/>
                <a:cs typeface="Calibri" panose="020F0502020204030204" pitchFamily="34" charset="0"/>
              </a:rPr>
              <a:t>בעצם כאן אנחנו משתמשים ב</a:t>
            </a:r>
            <a:r>
              <a:rPr lang="en-US" sz="1200" dirty="0" err="1">
                <a:effectLst/>
                <a:latin typeface="Calibri" panose="020F0502020204030204" pitchFamily="34" charset="0"/>
                <a:ea typeface="Times New Roman" panose="02020603050405020304" pitchFamily="18" charset="0"/>
                <a:cs typeface="Calibri" panose="020F0502020204030204" pitchFamily="34" charset="0"/>
              </a:rPr>
              <a:t>asString</a:t>
            </a:r>
            <a:r>
              <a:rPr lang="en-US" sz="1200" dirty="0">
                <a:effectLst/>
                <a:latin typeface="Calibri" panose="020F0502020204030204" pitchFamily="34" charset="0"/>
                <a:ea typeface="Times New Roman" panose="02020603050405020304" pitchFamily="18" charset="0"/>
                <a:cs typeface="Calibri" panose="020F0502020204030204" pitchFamily="34" charset="0"/>
              </a:rPr>
              <a:t> </a:t>
            </a:r>
            <a:r>
              <a:rPr lang="he-IL" sz="1200" dirty="0">
                <a:effectLst/>
                <a:latin typeface="Calibri" panose="020F0502020204030204" pitchFamily="34" charset="0"/>
                <a:ea typeface="Times New Roman" panose="02020603050405020304" pitchFamily="18" charset="0"/>
                <a:cs typeface="Calibri" panose="020F0502020204030204" pitchFamily="34" charset="0"/>
              </a:rPr>
              <a:t> לאחר קריאת ה</a:t>
            </a:r>
            <a:r>
              <a:rPr lang="en-US" sz="1200" dirty="0">
                <a:effectLst/>
                <a:latin typeface="Calibri" panose="020F0502020204030204" pitchFamily="34" charset="0"/>
                <a:ea typeface="Times New Roman" panose="02020603050405020304" pitchFamily="18" charset="0"/>
                <a:cs typeface="Calibri" panose="020F0502020204030204" pitchFamily="34" charset="0"/>
              </a:rPr>
              <a:t>get</a:t>
            </a:r>
            <a:r>
              <a:rPr lang="he-IL" sz="1200" dirty="0">
                <a:effectLst/>
                <a:latin typeface="Calibri" panose="020F0502020204030204" pitchFamily="34" charset="0"/>
                <a:ea typeface="Times New Roman" panose="02020603050405020304" pitchFamily="18" charset="0"/>
                <a:cs typeface="Calibri" panose="020F0502020204030204" pitchFamily="34" charset="0"/>
              </a:rPr>
              <a:t> והשמה למשתנה מסוג </a:t>
            </a:r>
            <a:r>
              <a:rPr lang="en-US" sz="1200" dirty="0">
                <a:effectLst/>
                <a:latin typeface="Calibri" panose="020F0502020204030204" pitchFamily="34" charset="0"/>
                <a:ea typeface="Times New Roman" panose="02020603050405020304" pitchFamily="18" charset="0"/>
                <a:cs typeface="Calibri" panose="020F0502020204030204" pitchFamily="34" charset="0"/>
              </a:rPr>
              <a:t>String</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30</a:t>
            </a:fld>
            <a:endParaRPr lang="en-US" dirty="0"/>
          </a:p>
        </p:txBody>
      </p:sp>
    </p:spTree>
    <p:extLst>
      <p:ext uri="{BB962C8B-B14F-4D97-AF65-F5344CB8AC3E}">
        <p14:creationId xmlns:p14="http://schemas.microsoft.com/office/powerpoint/2010/main" val="2117335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3. - </a:t>
            </a:r>
            <a:r>
              <a:rPr lang="en-US" dirty="0" err="1"/>
              <a:t>jsonPath</a:t>
            </a:r>
            <a:r>
              <a:rPr lang="en-US" dirty="0"/>
              <a:t>()</a:t>
            </a:r>
            <a:r>
              <a:rPr lang="he-IL" dirty="0"/>
              <a:t>חילוץ חלק מתוך התשובה המוחזרת מהשרת:</a:t>
            </a:r>
          </a:p>
          <a:p>
            <a:pPr algn="r" rtl="1"/>
            <a:r>
              <a:rPr lang="he-IL" dirty="0"/>
              <a:t>ניתן להגיע לחלק מן התשובה , לא משנה כמה קובץ</a:t>
            </a:r>
            <a:r>
              <a:rPr lang="en-US" dirty="0"/>
              <a:t>Json </a:t>
            </a:r>
            <a:r>
              <a:rPr lang="he-IL" dirty="0"/>
              <a:t> שמקבלים הוא מורכב , וניתן להשוות את החלק המוחזר, להדפיס או ליישם למשתנים שנרצה.</a:t>
            </a: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31</a:t>
            </a:fld>
            <a:endParaRPr lang="en-US" dirty="0"/>
          </a:p>
        </p:txBody>
      </p:sp>
    </p:spTree>
    <p:extLst>
      <p:ext uri="{BB962C8B-B14F-4D97-AF65-F5344CB8AC3E}">
        <p14:creationId xmlns:p14="http://schemas.microsoft.com/office/powerpoint/2010/main" val="2709254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Calibri" panose="020F0502020204030204" pitchFamily="34" charset="0"/>
                <a:ea typeface="Times New Roman" panose="02020603050405020304" pitchFamily="18" charset="0"/>
                <a:cs typeface="Calibri" panose="020F0502020204030204" pitchFamily="34" charset="0"/>
              </a:rPr>
              <a:t>דרך שנייה שימוש ב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response.path</a:t>
            </a:r>
            <a:r>
              <a:rPr lang="en-US" sz="1800" dirty="0">
                <a:effectLst/>
                <a:latin typeface="Calibri" panose="020F0502020204030204" pitchFamily="34" charset="0"/>
                <a:ea typeface="Times New Roman" panose="02020603050405020304" pitchFamily="18" charset="0"/>
                <a:cs typeface="Calibri" panose="020F0502020204030204" pitchFamily="34" charset="0"/>
              </a:rPr>
              <a:t>(&lt;”element to find in Json”&gt;)</a:t>
            </a:r>
            <a:r>
              <a:rPr lang="he-IL" sz="1800" dirty="0">
                <a:effectLst/>
                <a:latin typeface="Calibri" panose="020F0502020204030204" pitchFamily="34" charset="0"/>
                <a:ea typeface="Times New Roman" panose="02020603050405020304" pitchFamily="18" charset="0"/>
                <a:cs typeface="Calibri" panose="020F0502020204030204" pitchFamily="34" charset="0"/>
              </a:rPr>
              <a:t> בעזרת </a:t>
            </a:r>
            <a:r>
              <a:rPr lang="en-US" sz="1800" dirty="0">
                <a:effectLst/>
                <a:latin typeface="Calibri" panose="020F0502020204030204" pitchFamily="34" charset="0"/>
                <a:ea typeface="Times New Roman" panose="02020603050405020304" pitchFamily="18" charset="0"/>
                <a:cs typeface="Calibri" panose="020F0502020204030204" pitchFamily="34" charset="0"/>
              </a:rPr>
              <a:t>extract()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32</a:t>
            </a:fld>
            <a:endParaRPr lang="en-US" dirty="0"/>
          </a:p>
        </p:txBody>
      </p:sp>
    </p:spTree>
    <p:extLst>
      <p:ext uri="{BB962C8B-B14F-4D97-AF65-F5344CB8AC3E}">
        <p14:creationId xmlns:p14="http://schemas.microsoft.com/office/powerpoint/2010/main" val="3556798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Rest assured</a:t>
            </a:r>
            <a:r>
              <a:rPr lang="he-IL" sz="1800" dirty="0">
                <a:effectLst/>
                <a:latin typeface="Calibri" panose="020F0502020204030204" pitchFamily="34" charset="0"/>
                <a:ea typeface="Times New Roman" panose="02020603050405020304" pitchFamily="18" charset="0"/>
                <a:cs typeface="Calibri" panose="020F0502020204030204" pitchFamily="34" charset="0"/>
              </a:rPr>
              <a:t> משתמש ב</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GPath</a:t>
            </a:r>
            <a:r>
              <a:rPr lang="he-IL"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he-IL" sz="1800" dirty="0">
                <a:effectLst/>
                <a:latin typeface="Calibri" panose="020F0502020204030204" pitchFamily="34" charset="0"/>
                <a:ea typeface="Times New Roman" panose="02020603050405020304" pitchFamily="18" charset="0"/>
                <a:cs typeface="Calibri" panose="020F0502020204030204" pitchFamily="34" charset="0"/>
              </a:rPr>
              <a:t>שזוהי שפה לאיתור אלמנטים בתוך </a:t>
            </a:r>
            <a:r>
              <a:rPr lang="en-US" sz="1800" dirty="0">
                <a:effectLst/>
                <a:latin typeface="Calibri" panose="020F0502020204030204" pitchFamily="34" charset="0"/>
                <a:ea typeface="Times New Roman" panose="02020603050405020304" pitchFamily="18" charset="0"/>
                <a:cs typeface="Calibri" panose="020F0502020204030204" pitchFamily="34" charset="0"/>
              </a:rPr>
              <a:t>Json</a:t>
            </a:r>
            <a:r>
              <a:rPr lang="he-IL" sz="1800" dirty="0">
                <a:effectLst/>
                <a:latin typeface="Calibri" panose="020F0502020204030204" pitchFamily="34" charset="0"/>
                <a:ea typeface="Times New Roman" panose="02020603050405020304" pitchFamily="18"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panose="020F0502020204030204" pitchFamily="34" charset="0"/>
              </a:rPr>
              <a:t>בהנחה שזה קובץ ה  </a:t>
            </a:r>
            <a:r>
              <a:rPr lang="en-US" sz="1800" dirty="0">
                <a:effectLst/>
                <a:latin typeface="Calibri" panose="020F0502020204030204" pitchFamily="34" charset="0"/>
                <a:ea typeface="Times New Roman" panose="02020603050405020304" pitchFamily="18" charset="0"/>
                <a:cs typeface="Calibri" panose="020F0502020204030204" pitchFamily="34" charset="0"/>
              </a:rPr>
              <a:t>Json </a:t>
            </a:r>
            <a:r>
              <a:rPr lang="he-IL" sz="1800" dirty="0">
                <a:effectLst/>
                <a:latin typeface="Calibri" panose="020F0502020204030204" pitchFamily="34" charset="0"/>
                <a:ea typeface="Times New Roman" panose="02020603050405020304" pitchFamily="18" charset="0"/>
                <a:cs typeface="Calibri" panose="020F0502020204030204" pitchFamily="34" charset="0"/>
              </a:rPr>
              <a:t>שאנחנו מקבלים כתשובה ונרצה לחפש בתוכו בצורה מתקדמת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33</a:t>
            </a:fld>
            <a:endParaRPr lang="en-US" dirty="0"/>
          </a:p>
        </p:txBody>
      </p:sp>
    </p:spTree>
    <p:extLst>
      <p:ext uri="{BB962C8B-B14F-4D97-AF65-F5344CB8AC3E}">
        <p14:creationId xmlns:p14="http://schemas.microsoft.com/office/powerpoint/2010/main" val="2773465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Rest assured</a:t>
            </a:r>
            <a:r>
              <a:rPr lang="he-IL" sz="1800" dirty="0">
                <a:effectLst/>
                <a:latin typeface="Calibri" panose="020F0502020204030204" pitchFamily="34" charset="0"/>
                <a:ea typeface="Times New Roman" panose="02020603050405020304" pitchFamily="18" charset="0"/>
                <a:cs typeface="Calibri" panose="020F0502020204030204" pitchFamily="34" charset="0"/>
              </a:rPr>
              <a:t> משתמש ב</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GPath</a:t>
            </a:r>
            <a:r>
              <a:rPr lang="he-IL"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he-IL" sz="1800" dirty="0">
                <a:effectLst/>
                <a:latin typeface="Calibri" panose="020F0502020204030204" pitchFamily="34" charset="0"/>
                <a:ea typeface="Times New Roman" panose="02020603050405020304" pitchFamily="18" charset="0"/>
                <a:cs typeface="Calibri" panose="020F0502020204030204" pitchFamily="34" charset="0"/>
              </a:rPr>
              <a:t>שזוהי שפה לאיתור אלמנטים בתוך </a:t>
            </a:r>
            <a:r>
              <a:rPr lang="en-US" sz="1800" dirty="0">
                <a:effectLst/>
                <a:latin typeface="Calibri" panose="020F0502020204030204" pitchFamily="34" charset="0"/>
                <a:ea typeface="Times New Roman" panose="02020603050405020304" pitchFamily="18" charset="0"/>
                <a:cs typeface="Calibri" panose="020F0502020204030204" pitchFamily="34" charset="0"/>
              </a:rPr>
              <a:t>Json</a:t>
            </a:r>
            <a:r>
              <a:rPr lang="he-IL" sz="1800" dirty="0">
                <a:effectLst/>
                <a:latin typeface="Calibri" panose="020F0502020204030204" pitchFamily="34" charset="0"/>
                <a:ea typeface="Times New Roman" panose="02020603050405020304" pitchFamily="18"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he-IL" sz="1800" dirty="0">
                <a:effectLst/>
                <a:latin typeface="Calibri" panose="020F0502020204030204" pitchFamily="34" charset="0"/>
                <a:ea typeface="Times New Roman" panose="02020603050405020304" pitchFamily="18" charset="0"/>
                <a:cs typeface="Calibri" panose="020F0502020204030204" pitchFamily="34" charset="0"/>
              </a:rPr>
              <a:t>בהנחה שזה קובץ ה  </a:t>
            </a:r>
            <a:r>
              <a:rPr lang="en-US" sz="1800" dirty="0">
                <a:effectLst/>
                <a:latin typeface="Calibri" panose="020F0502020204030204" pitchFamily="34" charset="0"/>
                <a:ea typeface="Times New Roman" panose="02020603050405020304" pitchFamily="18" charset="0"/>
                <a:cs typeface="Calibri" panose="020F0502020204030204" pitchFamily="34" charset="0"/>
              </a:rPr>
              <a:t>Json </a:t>
            </a:r>
            <a:r>
              <a:rPr lang="he-IL" sz="1800" dirty="0">
                <a:effectLst/>
                <a:latin typeface="Calibri" panose="020F0502020204030204" pitchFamily="34" charset="0"/>
                <a:ea typeface="Times New Roman" panose="02020603050405020304" pitchFamily="18" charset="0"/>
                <a:cs typeface="Calibri" panose="020F0502020204030204" pitchFamily="34" charset="0"/>
              </a:rPr>
              <a:t>שאנחנו מקבלים כתשובה ונרצה לחפש בתוכו בצורה מתקדמת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34</a:t>
            </a:fld>
            <a:endParaRPr lang="en-US" dirty="0"/>
          </a:p>
        </p:txBody>
      </p:sp>
    </p:spTree>
    <p:extLst>
      <p:ext uri="{BB962C8B-B14F-4D97-AF65-F5344CB8AC3E}">
        <p14:creationId xmlns:p14="http://schemas.microsoft.com/office/powerpoint/2010/main" val="957581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35</a:t>
            </a:fld>
            <a:endParaRPr lang="en-US" dirty="0"/>
          </a:p>
        </p:txBody>
      </p:sp>
    </p:spTree>
    <p:extLst>
      <p:ext uri="{BB962C8B-B14F-4D97-AF65-F5344CB8AC3E}">
        <p14:creationId xmlns:p14="http://schemas.microsoft.com/office/powerpoint/2010/main" val="3651772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US" dirty="0"/>
              <a:t>API</a:t>
            </a:r>
            <a:r>
              <a:rPr lang="he-IL" dirty="0"/>
              <a:t>אם אפליקציה רוצה לשלוח מידע או פונקציונאליות לאפליקציה אחרת, צריכה לעשות את זה דרך ממשקי  </a:t>
            </a:r>
          </a:p>
          <a:p>
            <a:pPr algn="r"/>
            <a:r>
              <a:rPr lang="he-IL" dirty="0"/>
              <a:t> היא מתקשרת עם השרתים ומסד הנתונים</a:t>
            </a:r>
            <a:r>
              <a:rPr lang="en-US" dirty="0"/>
              <a:t>API</a:t>
            </a:r>
            <a:r>
              <a:rPr lang="he-IL" dirty="0"/>
              <a:t>הממשק עובד כמתווך בין שני יישומים , אז כאשר מתבצעת הבקשה היא נשלחת מהאפליקציה ל </a:t>
            </a:r>
          </a:p>
          <a:p>
            <a:pPr algn="r"/>
            <a:r>
              <a:rPr lang="he-IL" dirty="0"/>
              <a:t>ומחזיר את הנתונים בצורה של תגובה. אז כששלחנו בקשה אנחנו צריכים לקבל תשובה</a:t>
            </a:r>
          </a:p>
          <a:p>
            <a:pPr algn="r"/>
            <a:endParaRPr lang="he-IL" dirty="0"/>
          </a:p>
          <a:p>
            <a:pPr algn="r"/>
            <a:endParaRPr lang="he-IL" dirty="0"/>
          </a:p>
          <a:p>
            <a:pPr algn="l">
              <a:buFont typeface="Arial" panose="020B0604020202020204" pitchFamily="34" charset="0"/>
              <a:buChar char="•"/>
            </a:pPr>
            <a:r>
              <a:rPr lang="en-US" b="0" i="0" dirty="0">
                <a:solidFill>
                  <a:srgbClr val="D1D5DB"/>
                </a:solidFill>
                <a:effectLst/>
                <a:latin typeface="Söhne"/>
              </a:rPr>
              <a:t>Apache HTTP Server</a:t>
            </a:r>
          </a:p>
          <a:p>
            <a:pPr algn="l">
              <a:buFont typeface="Arial" panose="020B0604020202020204" pitchFamily="34" charset="0"/>
              <a:buChar char="•"/>
            </a:pPr>
            <a:r>
              <a:rPr lang="en-US" b="0" i="0" dirty="0">
                <a:solidFill>
                  <a:srgbClr val="D1D5DB"/>
                </a:solidFill>
                <a:effectLst/>
                <a:latin typeface="Söhne"/>
              </a:rPr>
              <a:t>Nginx</a:t>
            </a:r>
          </a:p>
          <a:p>
            <a:pPr algn="l">
              <a:buFont typeface="Arial" panose="020B0604020202020204" pitchFamily="34" charset="0"/>
              <a:buChar char="•"/>
            </a:pPr>
            <a:r>
              <a:rPr lang="en-US" b="0" i="0" dirty="0">
                <a:solidFill>
                  <a:srgbClr val="D1D5DB"/>
                </a:solidFill>
                <a:effectLst/>
                <a:latin typeface="Söhne"/>
              </a:rPr>
              <a:t>Microsoft IIS (Internet Information Services)</a:t>
            </a:r>
          </a:p>
          <a:p>
            <a:pPr algn="l">
              <a:buFont typeface="Arial" panose="020B0604020202020204" pitchFamily="34" charset="0"/>
              <a:buChar char="•"/>
            </a:pPr>
            <a:r>
              <a:rPr lang="en-US" b="0" i="0" dirty="0" err="1">
                <a:solidFill>
                  <a:srgbClr val="D1D5DB"/>
                </a:solidFill>
                <a:effectLst/>
                <a:latin typeface="Söhne"/>
              </a:rPr>
              <a:t>Lighttpd</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Caddy</a:t>
            </a:r>
          </a:p>
          <a:p>
            <a:pPr algn="l">
              <a:buFont typeface="Arial" panose="020B0604020202020204" pitchFamily="34" charset="0"/>
              <a:buChar char="•"/>
            </a:pPr>
            <a:r>
              <a:rPr lang="en-US" b="0" i="0" dirty="0">
                <a:solidFill>
                  <a:srgbClr val="D1D5DB"/>
                </a:solidFill>
                <a:effectLst/>
                <a:latin typeface="Söhne"/>
              </a:rPr>
              <a:t>Node.js (Express.js)</a:t>
            </a:r>
          </a:p>
          <a:p>
            <a:pPr algn="l">
              <a:buFont typeface="Arial" panose="020B0604020202020204" pitchFamily="34" charset="0"/>
              <a:buChar char="•"/>
            </a:pPr>
            <a:r>
              <a:rPr lang="en-US" b="0" i="0" dirty="0">
                <a:solidFill>
                  <a:srgbClr val="D1D5DB"/>
                </a:solidFill>
                <a:effectLst/>
                <a:latin typeface="Söhne"/>
              </a:rPr>
              <a:t>Ruby on Rails (</a:t>
            </a:r>
            <a:r>
              <a:rPr lang="en-US" b="0" i="0" dirty="0" err="1">
                <a:solidFill>
                  <a:srgbClr val="D1D5DB"/>
                </a:solidFill>
                <a:effectLst/>
                <a:latin typeface="Söhne"/>
              </a:rPr>
              <a:t>WEBrick</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PHP (Laravel, Symphony)</a:t>
            </a:r>
          </a:p>
          <a:p>
            <a:pPr algn="l">
              <a:buFont typeface="Arial" panose="020B0604020202020204" pitchFamily="34" charset="0"/>
              <a:buChar char="•"/>
            </a:pPr>
            <a:r>
              <a:rPr lang="en-US" b="0" i="0" dirty="0">
                <a:solidFill>
                  <a:srgbClr val="D1D5DB"/>
                </a:solidFill>
                <a:effectLst/>
                <a:latin typeface="Söhne"/>
              </a:rPr>
              <a:t>Tomcat (Java Servlet Container)</a:t>
            </a:r>
          </a:p>
          <a:p>
            <a:pPr algn="r"/>
            <a:endParaRPr lang="he-IL"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3481087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0"/>
              </a:spcAft>
              <a:buFont typeface="+mj-lt"/>
              <a:buAutoNum type="arabicPeriod"/>
            </a:pPr>
            <a:r>
              <a:rPr lang="he-IL" sz="1800" dirty="0">
                <a:effectLst/>
                <a:latin typeface="Calibri" panose="020F0502020204030204" pitchFamily="34" charset="0"/>
                <a:ea typeface="Times New Roman" panose="02020603050405020304" pitchFamily="18" charset="0"/>
                <a:cs typeface="Calibri" panose="020F0502020204030204" pitchFamily="34" charset="0"/>
              </a:rPr>
              <a:t>אפשרות ראשונה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he-IL" sz="1800" dirty="0">
                <a:effectLst/>
                <a:latin typeface="Calibri" panose="020F0502020204030204" pitchFamily="34" charset="0"/>
                <a:ea typeface="Times New Roman" panose="02020603050405020304" pitchFamily="18" charset="0"/>
                <a:cs typeface="Calibri" panose="020F0502020204030204" pitchFamily="34" charset="0"/>
              </a:rPr>
              <a:t>שליחת גוף הבקשה כמחרוזת , שימוש ב </a:t>
            </a:r>
            <a:r>
              <a:rPr lang="en-US" sz="1800" dirty="0">
                <a:effectLst/>
                <a:latin typeface="Calibri" panose="020F0502020204030204" pitchFamily="34" charset="0"/>
                <a:ea typeface="Times New Roman" panose="02020603050405020304" pitchFamily="18" charset="0"/>
                <a:cs typeface="Calibri" panose="020F0502020204030204" pitchFamily="34" charset="0"/>
              </a:rPr>
              <a:t>POST</a:t>
            </a:r>
            <a:r>
              <a:rPr lang="he-IL" sz="1800" dirty="0">
                <a:effectLst/>
                <a:latin typeface="Calibri" panose="020F0502020204030204" pitchFamily="34" charset="0"/>
                <a:ea typeface="Times New Roman" panose="02020603050405020304" pitchFamily="18" charset="0"/>
                <a:cs typeface="Calibri" panose="020F0502020204030204" pitchFamily="34" charset="0"/>
              </a:rPr>
              <a:t> עם שליחת ה</a:t>
            </a:r>
            <a:r>
              <a:rPr lang="en-US" sz="1800" dirty="0">
                <a:effectLst/>
                <a:latin typeface="Calibri" panose="020F0502020204030204" pitchFamily="34" charset="0"/>
                <a:ea typeface="Times New Roman" panose="02020603050405020304" pitchFamily="18" charset="0"/>
                <a:cs typeface="Calibri" panose="020F0502020204030204" pitchFamily="34" charset="0"/>
              </a:rPr>
              <a:t>URL</a:t>
            </a:r>
            <a:r>
              <a:rPr lang="he-IL" sz="1800" dirty="0">
                <a:effectLst/>
                <a:latin typeface="Calibri" panose="020F0502020204030204" pitchFamily="34" charset="0"/>
                <a:ea typeface="Times New Roman" panose="02020603050405020304" pitchFamily="18" charset="0"/>
                <a:cs typeface="Calibri" panose="020F0502020204030204" pitchFamily="34" charset="0"/>
              </a:rPr>
              <a:t> המתאים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dirty="0"/>
          </a:p>
        </p:txBody>
      </p:sp>
    </p:spTree>
    <p:extLst>
      <p:ext uri="{BB962C8B-B14F-4D97-AF65-F5344CB8AC3E}">
        <p14:creationId xmlns:p14="http://schemas.microsoft.com/office/powerpoint/2010/main" val="2084137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800" dirty="0">
                <a:effectLst/>
                <a:ea typeface="Times New Roman" panose="02020603050405020304" pitchFamily="18" charset="0"/>
                <a:cs typeface="Calibri" panose="020F0502020204030204" pitchFamily="34" charset="0"/>
              </a:rPr>
              <a:t>שליחת גוף הבקשה כמחרוזת , שימוש ב </a:t>
            </a:r>
            <a:r>
              <a:rPr lang="en-US" sz="1800" dirty="0">
                <a:effectLst/>
                <a:latin typeface="Calibri" panose="020F0502020204030204" pitchFamily="34" charset="0"/>
                <a:ea typeface="Times New Roman" panose="02020603050405020304" pitchFamily="18" charset="0"/>
              </a:rPr>
              <a:t>POST</a:t>
            </a:r>
            <a:r>
              <a:rPr lang="he-IL" sz="1800" dirty="0">
                <a:effectLst/>
                <a:latin typeface="Calibri" panose="020F0502020204030204" pitchFamily="34" charset="0"/>
                <a:ea typeface="Times New Roman" panose="02020603050405020304" pitchFamily="18" charset="0"/>
              </a:rPr>
              <a:t> שבנינו ב </a:t>
            </a:r>
            <a:r>
              <a:rPr lang="en-US" sz="1800" dirty="0">
                <a:effectLst/>
                <a:latin typeface="Calibri" panose="020F0502020204030204" pitchFamily="34" charset="0"/>
                <a:ea typeface="Times New Roman" panose="02020603050405020304" pitchFamily="18" charset="0"/>
              </a:rPr>
              <a:t>API FUNCTIONS </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dirty="0"/>
          </a:p>
        </p:txBody>
      </p:sp>
    </p:spTree>
    <p:extLst>
      <p:ext uri="{BB962C8B-B14F-4D97-AF65-F5344CB8AC3E}">
        <p14:creationId xmlns:p14="http://schemas.microsoft.com/office/powerpoint/2010/main" val="890873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Calibri" panose="020F0502020204030204" pitchFamily="34" charset="0"/>
                <a:ea typeface="Calibri" panose="020F0502020204030204" pitchFamily="34" charset="0"/>
                <a:cs typeface="Calibri" panose="020F0502020204030204" pitchFamily="34" charset="0"/>
              </a:rPr>
              <a:t>דרך זו אנו בעצם שולחים את הבקשה כאובייקט </a:t>
            </a:r>
            <a:r>
              <a:rPr lang="en-US" sz="1800" dirty="0">
                <a:effectLst/>
                <a:latin typeface="Calibri" panose="020F0502020204030204" pitchFamily="34" charset="0"/>
                <a:ea typeface="Calibri" panose="020F0502020204030204" pitchFamily="34" charset="0"/>
                <a:cs typeface="Calibri" panose="020F0502020204030204" pitchFamily="34" charset="0"/>
              </a:rPr>
              <a:t>java </a:t>
            </a:r>
            <a:r>
              <a:rPr lang="he-IL" sz="1800" dirty="0">
                <a:effectLst/>
                <a:latin typeface="Calibri" panose="020F0502020204030204" pitchFamily="34" charset="0"/>
                <a:ea typeface="Calibri" panose="020F0502020204030204" pitchFamily="34" charset="0"/>
                <a:cs typeface="Calibri" panose="020F0502020204030204" pitchFamily="34" charset="0"/>
              </a:rPr>
              <a:t> מה שאנחנו בעצם שולחים זה "מראה" של קובץ </a:t>
            </a:r>
            <a:r>
              <a:rPr lang="en-US" sz="1800" dirty="0">
                <a:effectLst/>
                <a:latin typeface="Calibri" panose="020F0502020204030204" pitchFamily="34" charset="0"/>
                <a:ea typeface="Calibri" panose="020F0502020204030204" pitchFamily="34" charset="0"/>
                <a:cs typeface="Calibri" panose="020F0502020204030204" pitchFamily="34" charset="0"/>
              </a:rPr>
              <a:t>Json</a:t>
            </a:r>
            <a:r>
              <a:rPr lang="he-IL" sz="1800" dirty="0">
                <a:effectLst/>
                <a:latin typeface="Calibri" panose="020F0502020204030204" pitchFamily="34" charset="0"/>
                <a:ea typeface="Calibri" panose="020F0502020204030204" pitchFamily="34" charset="0"/>
                <a:cs typeface="Calibri" panose="020F0502020204030204" pitchFamily="34" charset="0"/>
              </a:rPr>
              <a:t> לתוך </a:t>
            </a:r>
            <a:r>
              <a:rPr lang="en-US" sz="1800" dirty="0">
                <a:effectLst/>
                <a:latin typeface="Calibri" panose="020F0502020204030204" pitchFamily="34" charset="0"/>
                <a:ea typeface="Calibri" panose="020F0502020204030204" pitchFamily="34" charset="0"/>
                <a:cs typeface="Calibri" panose="020F0502020204030204" pitchFamily="34" charset="0"/>
              </a:rPr>
              <a:t>class</a:t>
            </a:r>
            <a:r>
              <a:rPr lang="he-IL" sz="1800" dirty="0">
                <a:effectLst/>
                <a:latin typeface="Calibri" panose="020F0502020204030204" pitchFamily="34" charset="0"/>
                <a:ea typeface="Calibri" panose="020F0502020204030204" pitchFamily="34" charset="0"/>
                <a:cs typeface="Calibri" panose="020F0502020204030204" pitchFamily="34" charset="0"/>
              </a:rPr>
              <a:t> שניצור , דרך זאת היא אומנם מתוחזקת קוד יותר ודורשת מאיתנו מעקב על קבצי ה</a:t>
            </a:r>
            <a:r>
              <a:rPr lang="en-US" sz="1800" dirty="0" err="1">
                <a:effectLst/>
                <a:latin typeface="Calibri" panose="020F0502020204030204" pitchFamily="34" charset="0"/>
                <a:ea typeface="Calibri" panose="020F0502020204030204" pitchFamily="34" charset="0"/>
                <a:cs typeface="Calibri" panose="020F0502020204030204" pitchFamily="34" charset="0"/>
              </a:rPr>
              <a:t>json</a:t>
            </a:r>
            <a:r>
              <a:rPr lang="he-IL" sz="1800" dirty="0">
                <a:effectLst/>
                <a:latin typeface="Calibri" panose="020F0502020204030204" pitchFamily="34" charset="0"/>
                <a:ea typeface="Calibri" panose="020F0502020204030204" pitchFamily="34" charset="0"/>
                <a:cs typeface="Calibri" panose="020F0502020204030204" pitchFamily="34" charset="0"/>
              </a:rPr>
              <a:t> כלומר אם משתנה שם של ערך מסויים אנחנו בעצם צריכים לשנות גם את הקוד אצלנו . היתרון של זה שאנחנו לא צריכים להתעסק עם קבצי </a:t>
            </a:r>
            <a:r>
              <a:rPr lang="en-US" sz="1800" dirty="0" err="1">
                <a:effectLst/>
                <a:latin typeface="Calibri" panose="020F0502020204030204" pitchFamily="34" charset="0"/>
                <a:ea typeface="Calibri" panose="020F0502020204030204" pitchFamily="34" charset="0"/>
                <a:cs typeface="Calibri" panose="020F0502020204030204" pitchFamily="34" charset="0"/>
              </a:rPr>
              <a:t>json</a:t>
            </a:r>
            <a:r>
              <a:rPr lang="he-IL" sz="1800" dirty="0">
                <a:effectLst/>
                <a:latin typeface="Calibri" panose="020F0502020204030204" pitchFamily="34" charset="0"/>
                <a:ea typeface="Calibri" panose="020F0502020204030204" pitchFamily="34" charset="0"/>
                <a:cs typeface="Calibri" panose="020F0502020204030204" pitchFamily="34" charset="0"/>
              </a:rPr>
              <a:t> או לפרסס אותם אנחנו פשוט עובדים </a:t>
            </a:r>
            <a:r>
              <a:rPr lang="en-US" sz="1800" dirty="0">
                <a:effectLst/>
                <a:latin typeface="Calibri" panose="020F0502020204030204" pitchFamily="34" charset="0"/>
                <a:ea typeface="Calibri" panose="020F0502020204030204" pitchFamily="34" charset="0"/>
                <a:cs typeface="Calibri" panose="020F0502020204030204" pitchFamily="34" charset="0"/>
              </a:rPr>
              <a:t>pure java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38</a:t>
            </a:fld>
            <a:endParaRPr lang="en-US" dirty="0"/>
          </a:p>
        </p:txBody>
      </p:sp>
    </p:spTree>
    <p:extLst>
      <p:ext uri="{BB962C8B-B14F-4D97-AF65-F5344CB8AC3E}">
        <p14:creationId xmlns:p14="http://schemas.microsoft.com/office/powerpoint/2010/main" val="1725961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latin typeface="Calibri" panose="020F0502020204030204" pitchFamily="34" charset="0"/>
                <a:ea typeface="Calibri" panose="020F0502020204030204" pitchFamily="34" charset="0"/>
                <a:cs typeface="Calibri" panose="020F0502020204030204" pitchFamily="34" charset="0"/>
              </a:rPr>
              <a:t>דרך זו אנו בעצם שולחים את הבקשה כאובייקט </a:t>
            </a:r>
            <a:r>
              <a:rPr lang="en-US" sz="1800" dirty="0">
                <a:effectLst/>
                <a:latin typeface="Calibri" panose="020F0502020204030204" pitchFamily="34" charset="0"/>
                <a:ea typeface="Calibri" panose="020F0502020204030204" pitchFamily="34" charset="0"/>
                <a:cs typeface="Calibri" panose="020F0502020204030204" pitchFamily="34" charset="0"/>
              </a:rPr>
              <a:t>java </a:t>
            </a:r>
            <a:r>
              <a:rPr lang="he-IL" sz="1800" dirty="0">
                <a:effectLst/>
                <a:latin typeface="Calibri" panose="020F0502020204030204" pitchFamily="34" charset="0"/>
                <a:ea typeface="Calibri" panose="020F0502020204030204" pitchFamily="34" charset="0"/>
                <a:cs typeface="Calibri" panose="020F0502020204030204" pitchFamily="34" charset="0"/>
              </a:rPr>
              <a:t> מה שאנחנו בעצם שולחים זה "מראה" של קובץ </a:t>
            </a:r>
            <a:r>
              <a:rPr lang="en-US" sz="1800" dirty="0">
                <a:effectLst/>
                <a:latin typeface="Calibri" panose="020F0502020204030204" pitchFamily="34" charset="0"/>
                <a:ea typeface="Calibri" panose="020F0502020204030204" pitchFamily="34" charset="0"/>
                <a:cs typeface="Calibri" panose="020F0502020204030204" pitchFamily="34" charset="0"/>
              </a:rPr>
              <a:t>Json</a:t>
            </a:r>
            <a:r>
              <a:rPr lang="he-IL" sz="1800" dirty="0">
                <a:effectLst/>
                <a:latin typeface="Calibri" panose="020F0502020204030204" pitchFamily="34" charset="0"/>
                <a:ea typeface="Calibri" panose="020F0502020204030204" pitchFamily="34" charset="0"/>
                <a:cs typeface="Calibri" panose="020F0502020204030204" pitchFamily="34" charset="0"/>
              </a:rPr>
              <a:t> לתוך </a:t>
            </a:r>
            <a:r>
              <a:rPr lang="en-US" sz="1800" dirty="0">
                <a:effectLst/>
                <a:latin typeface="Calibri" panose="020F0502020204030204" pitchFamily="34" charset="0"/>
                <a:ea typeface="Calibri" panose="020F0502020204030204" pitchFamily="34" charset="0"/>
                <a:cs typeface="Calibri" panose="020F0502020204030204" pitchFamily="34" charset="0"/>
              </a:rPr>
              <a:t>class</a:t>
            </a:r>
            <a:r>
              <a:rPr lang="he-IL" sz="1800" dirty="0">
                <a:effectLst/>
                <a:latin typeface="Calibri" panose="020F0502020204030204" pitchFamily="34" charset="0"/>
                <a:ea typeface="Calibri" panose="020F0502020204030204" pitchFamily="34" charset="0"/>
                <a:cs typeface="Calibri" panose="020F0502020204030204" pitchFamily="34" charset="0"/>
              </a:rPr>
              <a:t> שניצור , דרך זאת היא אומנם מתוחזקת קוד יותר ודורשת מאיתנו מעקב על קבצי ה</a:t>
            </a:r>
            <a:r>
              <a:rPr lang="en-US" sz="1800" dirty="0" err="1">
                <a:effectLst/>
                <a:latin typeface="Calibri" panose="020F0502020204030204" pitchFamily="34" charset="0"/>
                <a:ea typeface="Calibri" panose="020F0502020204030204" pitchFamily="34" charset="0"/>
                <a:cs typeface="Calibri" panose="020F0502020204030204" pitchFamily="34" charset="0"/>
              </a:rPr>
              <a:t>json</a:t>
            </a:r>
            <a:r>
              <a:rPr lang="he-IL" sz="1800" dirty="0">
                <a:effectLst/>
                <a:latin typeface="Calibri" panose="020F0502020204030204" pitchFamily="34" charset="0"/>
                <a:ea typeface="Calibri" panose="020F0502020204030204" pitchFamily="34" charset="0"/>
                <a:cs typeface="Calibri" panose="020F0502020204030204" pitchFamily="34" charset="0"/>
              </a:rPr>
              <a:t> כלומר אם משתנה שם של ערך מסויים אנחנו בעצם צריכים לשנות גם את הקוד אצלנו . היתרון של זה שאנחנו לא צריכים להתעסק עם קבצי </a:t>
            </a:r>
            <a:r>
              <a:rPr lang="en-US" sz="1800" dirty="0" err="1">
                <a:effectLst/>
                <a:latin typeface="Calibri" panose="020F0502020204030204" pitchFamily="34" charset="0"/>
                <a:ea typeface="Calibri" panose="020F0502020204030204" pitchFamily="34" charset="0"/>
                <a:cs typeface="Calibri" panose="020F0502020204030204" pitchFamily="34" charset="0"/>
              </a:rPr>
              <a:t>json</a:t>
            </a:r>
            <a:r>
              <a:rPr lang="he-IL" sz="1800" dirty="0">
                <a:effectLst/>
                <a:latin typeface="Calibri" panose="020F0502020204030204" pitchFamily="34" charset="0"/>
                <a:ea typeface="Calibri" panose="020F0502020204030204" pitchFamily="34" charset="0"/>
                <a:cs typeface="Calibri" panose="020F0502020204030204" pitchFamily="34" charset="0"/>
              </a:rPr>
              <a:t> או לפרסס אותם אנחנו פשוט עובדים </a:t>
            </a:r>
            <a:r>
              <a:rPr lang="en-US" sz="1800" dirty="0">
                <a:effectLst/>
                <a:latin typeface="Calibri" panose="020F0502020204030204" pitchFamily="34" charset="0"/>
                <a:ea typeface="Calibri" panose="020F0502020204030204" pitchFamily="34" charset="0"/>
                <a:cs typeface="Calibri" panose="020F0502020204030204" pitchFamily="34" charset="0"/>
              </a:rPr>
              <a:t>pure java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dirty="0"/>
          </a:p>
        </p:txBody>
      </p:sp>
    </p:spTree>
    <p:extLst>
      <p:ext uri="{BB962C8B-B14F-4D97-AF65-F5344CB8AC3E}">
        <p14:creationId xmlns:p14="http://schemas.microsoft.com/office/powerpoint/2010/main" val="1006128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800" dirty="0">
                <a:effectLst/>
                <a:ea typeface="Calibri" panose="020F0502020204030204" pitchFamily="34" charset="0"/>
                <a:cs typeface="Calibri" panose="020F0502020204030204" pitchFamily="34" charset="0"/>
              </a:rPr>
              <a:t>אחד הדברים שעזרו לי בבחירת</a:t>
            </a:r>
            <a:r>
              <a:rPr lang="en-US" sz="1800" dirty="0">
                <a:effectLst/>
                <a:latin typeface="Calibri" panose="020F0502020204030204" pitchFamily="34" charset="0"/>
                <a:ea typeface="Calibri" panose="020F0502020204030204" pitchFamily="34" charset="0"/>
              </a:rPr>
              <a:t>rest Assured</a:t>
            </a:r>
            <a:r>
              <a:rPr lang="he-IL" sz="180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 </a:t>
            </a:r>
            <a:r>
              <a:rPr lang="he-IL" sz="1800" dirty="0">
                <a:effectLst/>
                <a:latin typeface="Calibri" panose="020F0502020204030204" pitchFamily="34" charset="0"/>
                <a:ea typeface="Calibri" panose="020F0502020204030204" pitchFamily="34" charset="0"/>
              </a:rPr>
              <a:t>על פני הכלים האחרים זה האוטומציה שכבר קיימת לי היום ואני אחראית על התשתית שלה והיא אוטומציה </a:t>
            </a:r>
            <a:r>
              <a:rPr lang="en-US" sz="1800" dirty="0">
                <a:effectLst/>
                <a:latin typeface="Calibri" panose="020F0502020204030204" pitchFamily="34" charset="0"/>
                <a:ea typeface="Calibri" panose="020F0502020204030204" pitchFamily="34" charset="0"/>
              </a:rPr>
              <a:t>UI</a:t>
            </a:r>
            <a:r>
              <a:rPr lang="he-IL" sz="1800" dirty="0">
                <a:effectLst/>
                <a:latin typeface="Calibri" panose="020F0502020204030204" pitchFamily="34" charset="0"/>
                <a:ea typeface="Calibri" panose="020F0502020204030204" pitchFamily="34" charset="0"/>
              </a:rPr>
              <a:t> עבור המוצר שלנו שכתובה ב</a:t>
            </a:r>
            <a:r>
              <a:rPr lang="en-US" sz="1800" dirty="0">
                <a:effectLst/>
                <a:latin typeface="Calibri" panose="020F0502020204030204" pitchFamily="34" charset="0"/>
                <a:ea typeface="Calibri" panose="020F0502020204030204" pitchFamily="34" charset="0"/>
              </a:rPr>
              <a:t>selenium</a:t>
            </a:r>
            <a:r>
              <a:rPr lang="he-IL" sz="1800" dirty="0">
                <a:effectLst/>
                <a:latin typeface="Calibri" panose="020F0502020204030204" pitchFamily="34" charset="0"/>
                <a:ea typeface="Calibri" panose="020F0502020204030204" pitchFamily="34" charset="0"/>
              </a:rPr>
              <a:t>&amp;</a:t>
            </a:r>
            <a:r>
              <a:rPr lang="en-US" sz="1800" dirty="0">
                <a:effectLst/>
                <a:latin typeface="Calibri" panose="020F0502020204030204" pitchFamily="34" charset="0"/>
                <a:ea typeface="Calibri" panose="020F0502020204030204" pitchFamily="34" charset="0"/>
              </a:rPr>
              <a:t>Java</a:t>
            </a:r>
            <a:r>
              <a:rPr lang="he-IL" sz="1800" dirty="0">
                <a:effectLst/>
                <a:latin typeface="Calibri" panose="020F0502020204030204" pitchFamily="34" charset="0"/>
                <a:ea typeface="Calibri" panose="020F0502020204030204" pitchFamily="34" charset="0"/>
              </a:rPr>
              <a:t>. כשהתחלתי לחשוב על מימוש לטסטים </a:t>
            </a:r>
            <a:r>
              <a:rPr lang="en-US" sz="1800" dirty="0">
                <a:effectLst/>
                <a:latin typeface="Calibri" panose="020F0502020204030204" pitchFamily="34" charset="0"/>
                <a:ea typeface="Calibri" panose="020F0502020204030204" pitchFamily="34" charset="0"/>
              </a:rPr>
              <a:t>API</a:t>
            </a:r>
            <a:r>
              <a:rPr lang="he-IL" sz="1800" dirty="0">
                <a:effectLst/>
                <a:latin typeface="Calibri" panose="020F0502020204030204" pitchFamily="34" charset="0"/>
                <a:ea typeface="Calibri" panose="020F0502020204030204" pitchFamily="34" charset="0"/>
              </a:rPr>
              <a:t> ראיתי במחקר שלי המון כלים חלקם פשוטים יותר חלקם טובים יותר אך כשהבנתי שאפשר לעשות אינטגרציה מלאה בין האוטומציה שכבר קיימת לי בסלניום בחרתי את הכלי הזה. </a:t>
            </a:r>
          </a:p>
          <a:p>
            <a:pPr marL="0" marR="0" algn="r" rtl="1">
              <a:lnSpc>
                <a:spcPct val="107000"/>
              </a:lnSpc>
              <a:spcBef>
                <a:spcPts val="0"/>
              </a:spcBef>
              <a:spcAft>
                <a:spcPts val="800"/>
              </a:spcAft>
            </a:pPr>
            <a:r>
              <a:rPr lang="he-IL" sz="1800" dirty="0">
                <a:effectLst/>
                <a:latin typeface="Calibri" panose="020F0502020204030204" pitchFamily="34" charset="0"/>
                <a:ea typeface="Calibri" panose="020F0502020204030204" pitchFamily="34" charset="0"/>
                <a:cs typeface="Calibri" panose="020F0502020204030204" pitchFamily="34" charset="0"/>
              </a:rPr>
              <a:t>ולמה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Wingdings" panose="05000000000000000000" pitchFamily="2" charset="2"/>
              <a:buChar char=""/>
              <a:tabLst>
                <a:tab pos="457200" algn="l"/>
              </a:tabLst>
            </a:pPr>
            <a:r>
              <a:rPr lang="he-IL" sz="1800" dirty="0">
                <a:effectLst/>
                <a:latin typeface="Calibri" panose="020F0502020204030204" pitchFamily="34" charset="0"/>
                <a:ea typeface="Calibri" panose="020F0502020204030204" pitchFamily="34" charset="0"/>
                <a:cs typeface="Calibri" panose="020F0502020204030204" pitchFamily="34" charset="0"/>
              </a:rPr>
              <a:t>האפשרות להעמיק טסטים של </a:t>
            </a:r>
            <a:r>
              <a:rPr lang="en-US" sz="1800" dirty="0">
                <a:effectLst/>
                <a:latin typeface="Calibri" panose="020F0502020204030204" pitchFamily="34" charset="0"/>
                <a:ea typeface="Calibri" panose="020F0502020204030204" pitchFamily="34" charset="0"/>
                <a:cs typeface="Calibri" panose="020F0502020204030204" pitchFamily="34" charset="0"/>
              </a:rPr>
              <a:t>GUI</a:t>
            </a:r>
            <a:r>
              <a:rPr lang="he-IL" sz="1800" dirty="0">
                <a:effectLst/>
                <a:latin typeface="Calibri" panose="020F0502020204030204" pitchFamily="34" charset="0"/>
                <a:ea typeface="Calibri" panose="020F0502020204030204" pitchFamily="34" charset="0"/>
                <a:cs typeface="Calibri" panose="020F0502020204030204" pitchFamily="34" charset="0"/>
              </a:rPr>
              <a:t> בבדיקות </a:t>
            </a:r>
            <a:r>
              <a:rPr lang="en-US" sz="1800" dirty="0">
                <a:effectLst/>
                <a:latin typeface="Calibri" panose="020F0502020204030204" pitchFamily="34" charset="0"/>
                <a:ea typeface="Calibri" panose="020F0502020204030204" pitchFamily="34" charset="0"/>
                <a:cs typeface="Calibri" panose="020F0502020204030204" pitchFamily="34" charset="0"/>
              </a:rPr>
              <a:t>API </a:t>
            </a:r>
            <a:r>
              <a:rPr lang="he-IL" sz="1800" dirty="0">
                <a:effectLst/>
                <a:latin typeface="Calibri" panose="020F0502020204030204" pitchFamily="34" charset="0"/>
                <a:ea typeface="Calibri" panose="020F0502020204030204" pitchFamily="34" charset="0"/>
                <a:cs typeface="Calibri" panose="020F0502020204030204" pitchFamily="34" charset="0"/>
              </a:rPr>
              <a:t>על אותו המוצר(כבר נראה דוגמא)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Wingdings" panose="05000000000000000000" pitchFamily="2" charset="2"/>
              <a:buChar char=""/>
              <a:tabLst>
                <a:tab pos="457200" algn="l"/>
              </a:tabLst>
            </a:pPr>
            <a:r>
              <a:rPr lang="he-IL" sz="1800" dirty="0">
                <a:effectLst/>
                <a:latin typeface="Calibri" panose="020F0502020204030204" pitchFamily="34" charset="0"/>
                <a:ea typeface="Calibri" panose="020F0502020204030204" pitchFamily="34" charset="0"/>
                <a:cs typeface="Calibri" panose="020F0502020204030204" pitchFamily="34" charset="0"/>
              </a:rPr>
              <a:t>אפשרות ליצור טסט שמאפשר חיבור בין </a:t>
            </a:r>
            <a:r>
              <a:rPr lang="en-US" sz="1800" dirty="0">
                <a:effectLst/>
                <a:latin typeface="Calibri" panose="020F0502020204030204" pitchFamily="34" charset="0"/>
                <a:ea typeface="Calibri" panose="020F0502020204030204" pitchFamily="34" charset="0"/>
                <a:cs typeface="Calibri" panose="020F0502020204030204" pitchFamily="34" charset="0"/>
              </a:rPr>
              <a:t>API</a:t>
            </a:r>
            <a:r>
              <a:rPr lang="he-IL" sz="1800" dirty="0">
                <a:effectLst/>
                <a:latin typeface="Calibri" panose="020F0502020204030204" pitchFamily="34" charset="0"/>
                <a:ea typeface="Calibri" panose="020F0502020204030204" pitchFamily="34" charset="0"/>
                <a:cs typeface="Calibri" panose="020F0502020204030204" pitchFamily="34" charset="0"/>
              </a:rPr>
              <a:t> ל</a:t>
            </a:r>
            <a:r>
              <a:rPr lang="en-US" sz="1800" dirty="0">
                <a:effectLst/>
                <a:latin typeface="Calibri" panose="020F0502020204030204" pitchFamily="34" charset="0"/>
                <a:ea typeface="Calibri" panose="020F0502020204030204" pitchFamily="34" charset="0"/>
                <a:cs typeface="Calibri" panose="020F0502020204030204" pitchFamily="34" charset="0"/>
              </a:rPr>
              <a:t>UI </a:t>
            </a:r>
            <a:br>
              <a:rPr lang="he-IL" sz="1800" dirty="0">
                <a:effectLst/>
                <a:latin typeface="Calibri" panose="020F0502020204030204" pitchFamily="34" charset="0"/>
                <a:ea typeface="Calibri" panose="020F0502020204030204" pitchFamily="34" charset="0"/>
                <a:cs typeface="Calibri" panose="020F0502020204030204" pitchFamily="34" charset="0"/>
              </a:rPr>
            </a:br>
            <a:r>
              <a:rPr lang="he-IL" sz="1800" dirty="0">
                <a:effectLst/>
                <a:latin typeface="Calibri" panose="020F0502020204030204" pitchFamily="34" charset="0"/>
                <a:ea typeface="Calibri" panose="020F0502020204030204" pitchFamily="34" charset="0"/>
                <a:cs typeface="Calibri" panose="020F0502020204030204" pitchFamily="34" charset="0"/>
              </a:rPr>
              <a:t>(לדוגמא: יצירה של 100 משתמשים דרך קריאה של </a:t>
            </a:r>
            <a:r>
              <a:rPr lang="en-US" sz="1800" dirty="0">
                <a:effectLst/>
                <a:latin typeface="Calibri" panose="020F0502020204030204" pitchFamily="34" charset="0"/>
                <a:ea typeface="Calibri" panose="020F0502020204030204" pitchFamily="34" charset="0"/>
                <a:cs typeface="Calibri" panose="020F0502020204030204" pitchFamily="34" charset="0"/>
              </a:rPr>
              <a:t>API</a:t>
            </a:r>
            <a:r>
              <a:rPr lang="he-IL" sz="1800" dirty="0">
                <a:effectLst/>
                <a:latin typeface="Calibri" panose="020F0502020204030204" pitchFamily="34" charset="0"/>
                <a:ea typeface="Calibri" panose="020F0502020204030204" pitchFamily="34" charset="0"/>
                <a:cs typeface="Calibri" panose="020F0502020204030204" pitchFamily="34" charset="0"/>
              </a:rPr>
              <a:t> ולאחר מכן לפתוח את הדפדפן ולהמשיך בטסטים של </a:t>
            </a:r>
            <a:r>
              <a:rPr lang="en-US" sz="1800" dirty="0">
                <a:effectLst/>
                <a:latin typeface="Calibri" panose="020F0502020204030204" pitchFamily="34" charset="0"/>
                <a:ea typeface="Calibri" panose="020F0502020204030204" pitchFamily="34" charset="0"/>
                <a:cs typeface="Calibri" panose="020F0502020204030204" pitchFamily="34" charset="0"/>
              </a:rPr>
              <a:t>GUI</a:t>
            </a:r>
            <a:r>
              <a:rPr lang="he-IL" sz="1800" dirty="0">
                <a:effectLst/>
                <a:latin typeface="Calibri" panose="020F0502020204030204" pitchFamily="34" charset="0"/>
                <a:ea typeface="Calibri" panose="020F0502020204030204" pitchFamily="34" charset="0"/>
                <a:cs typeface="Calibri" panose="020F0502020204030204" pitchFamily="34" charset="0"/>
              </a:rPr>
              <a:t> על אותם משתמשים ואותה </a:t>
            </a:r>
            <a:r>
              <a:rPr lang="en-US" sz="1800" dirty="0">
                <a:effectLst/>
                <a:latin typeface="Calibri" panose="020F0502020204030204" pitchFamily="34" charset="0"/>
                <a:ea typeface="Calibri" panose="020F0502020204030204" pitchFamily="34" charset="0"/>
                <a:cs typeface="Calibri" panose="020F0502020204030204" pitchFamily="34" charset="0"/>
              </a:rPr>
              <a:t>data</a:t>
            </a:r>
            <a:r>
              <a:rPr lang="he-IL"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Wingdings" panose="05000000000000000000" pitchFamily="2" charset="2"/>
              <a:buChar char=""/>
              <a:tabLst>
                <a:tab pos="457200" algn="l"/>
              </a:tabLst>
            </a:pPr>
            <a:r>
              <a:rPr lang="he-IL" sz="1800" dirty="0">
                <a:effectLst/>
                <a:latin typeface="Calibri" panose="020F0502020204030204" pitchFamily="34" charset="0"/>
                <a:ea typeface="Calibri" panose="020F0502020204030204" pitchFamily="34" charset="0"/>
                <a:cs typeface="Calibri" panose="020F0502020204030204" pitchFamily="34" charset="0"/>
              </a:rPr>
              <a:t>אותה תשתית יכולה לשמש ל2 הפרויקטים באוטומציה שניהם משתמשים </a:t>
            </a:r>
            <a:r>
              <a:rPr lang="en-US" sz="1800" dirty="0">
                <a:effectLst/>
                <a:latin typeface="Calibri" panose="020F0502020204030204" pitchFamily="34" charset="0"/>
                <a:ea typeface="Calibri" panose="020F0502020204030204" pitchFamily="34" charset="0"/>
                <a:cs typeface="Calibri" panose="020F0502020204030204" pitchFamily="34" charset="0"/>
              </a:rPr>
              <a:t>Java, Maven , </a:t>
            </a:r>
            <a:r>
              <a:rPr lang="en-US" sz="1800" dirty="0" err="1">
                <a:effectLst/>
                <a:latin typeface="Calibri" panose="020F0502020204030204" pitchFamily="34" charset="0"/>
                <a:ea typeface="Calibri" panose="020F0502020204030204" pitchFamily="34" charset="0"/>
                <a:cs typeface="Calibri" panose="020F0502020204030204" pitchFamily="34" charset="0"/>
              </a:rPr>
              <a:t>testNG</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1800" dirty="0">
              <a:effectLst/>
              <a:latin typeface="Calibri" panose="020F0502020204030204" pitchFamily="34" charset="0"/>
              <a:ea typeface="Calibri" panose="020F050202020403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41</a:t>
            </a:fld>
            <a:endParaRPr lang="en-US" dirty="0"/>
          </a:p>
        </p:txBody>
      </p:sp>
    </p:spTree>
    <p:extLst>
      <p:ext uri="{BB962C8B-B14F-4D97-AF65-F5344CB8AC3E}">
        <p14:creationId xmlns:p14="http://schemas.microsoft.com/office/powerpoint/2010/main" val="1483160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gn="r" rtl="1">
              <a:lnSpc>
                <a:spcPct val="107000"/>
              </a:lnSpc>
              <a:spcBef>
                <a:spcPts val="0"/>
              </a:spcBef>
              <a:spcAft>
                <a:spcPts val="800"/>
              </a:spcAft>
            </a:pPr>
            <a:r>
              <a:rPr lang="he-IL" sz="1800" b="1" dirty="0">
                <a:effectLst/>
                <a:latin typeface="Calibri" panose="020F0502020204030204" pitchFamily="34" charset="0"/>
                <a:ea typeface="Calibri" panose="020F0502020204030204" pitchFamily="34" charset="0"/>
                <a:cs typeface="Calibri" panose="020F0502020204030204" pitchFamily="34" charset="0"/>
              </a:rPr>
              <a:t>מבניות הפרויקט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Bef>
                <a:spcPts val="0"/>
              </a:spcBef>
              <a:spcAft>
                <a:spcPts val="800"/>
              </a:spcAft>
            </a:pPr>
            <a:r>
              <a:rPr lang="he-IL" sz="1800" dirty="0">
                <a:effectLst/>
                <a:latin typeface="Calibri" panose="020F0502020204030204" pitchFamily="34" charset="0"/>
                <a:ea typeface="Calibri" panose="020F0502020204030204" pitchFamily="34" charset="0"/>
                <a:cs typeface="Calibri" panose="020F0502020204030204" pitchFamily="34" charset="0"/>
              </a:rPr>
              <a:t>המבניות שכבר הייתה קיימת לי עבור פרויקט הסלניום , עשתה את הדרך לבנות את הפרויקט </a:t>
            </a:r>
            <a:r>
              <a:rPr lang="en-US" sz="1800" dirty="0">
                <a:effectLst/>
                <a:latin typeface="Calibri" panose="020F0502020204030204" pitchFamily="34" charset="0"/>
                <a:ea typeface="Calibri" panose="020F0502020204030204" pitchFamily="34" charset="0"/>
                <a:cs typeface="Calibri" panose="020F0502020204030204" pitchFamily="34" charset="0"/>
              </a:rPr>
              <a:t>API</a:t>
            </a:r>
            <a:r>
              <a:rPr lang="he-IL" sz="1800" dirty="0">
                <a:effectLst/>
                <a:latin typeface="Calibri" panose="020F0502020204030204" pitchFamily="34" charset="0"/>
                <a:ea typeface="Calibri" panose="020F0502020204030204" pitchFamily="34" charset="0"/>
                <a:cs typeface="Calibri" panose="020F0502020204030204" pitchFamily="34" charset="0"/>
              </a:rPr>
              <a:t> לקלה יותר. כל מה שהיה עלי לעשות זה להוסיף </a:t>
            </a:r>
            <a:r>
              <a:rPr lang="en-US" sz="1800" dirty="0">
                <a:effectLst/>
                <a:latin typeface="Calibri" panose="020F0502020204030204" pitchFamily="34" charset="0"/>
                <a:ea typeface="Calibri" panose="020F0502020204030204" pitchFamily="34" charset="0"/>
                <a:cs typeface="Calibri" panose="020F0502020204030204" pitchFamily="34" charset="0"/>
              </a:rPr>
              <a:t>package </a:t>
            </a:r>
            <a:r>
              <a:rPr lang="he-IL" sz="1800" dirty="0">
                <a:effectLst/>
                <a:latin typeface="Calibri" panose="020F0502020204030204" pitchFamily="34" charset="0"/>
                <a:ea typeface="Calibri" panose="020F0502020204030204" pitchFamily="34" charset="0"/>
                <a:cs typeface="Calibri" panose="020F0502020204030204" pitchFamily="34" charset="0"/>
              </a:rPr>
              <a:t> חדש עבור </a:t>
            </a:r>
            <a:r>
              <a:rPr lang="en-US" sz="1800" dirty="0">
                <a:effectLst/>
                <a:latin typeface="Calibri" panose="020F0502020204030204" pitchFamily="34" charset="0"/>
                <a:ea typeface="Calibri" panose="020F0502020204030204" pitchFamily="34" charset="0"/>
                <a:cs typeface="Calibri" panose="020F0502020204030204" pitchFamily="34" charset="0"/>
              </a:rPr>
              <a:t>API</a:t>
            </a:r>
            <a:r>
              <a:rPr lang="he-IL" sz="1800" dirty="0">
                <a:effectLst/>
                <a:latin typeface="Calibri" panose="020F0502020204030204" pitchFamily="34" charset="0"/>
                <a:ea typeface="Calibri" panose="020F0502020204030204" pitchFamily="34" charset="0"/>
                <a:cs typeface="Calibri" panose="020F0502020204030204" pitchFamily="34" charset="0"/>
              </a:rPr>
              <a:t> , ולדברים משותפים כמו אינטגרציה עם דוחות אלור , קבצי מידע משותפים . כל ניהול קבצי </a:t>
            </a:r>
            <a:r>
              <a:rPr lang="en-US" sz="1800" dirty="0">
                <a:effectLst/>
                <a:latin typeface="Calibri" panose="020F0502020204030204" pitchFamily="34" charset="0"/>
                <a:ea typeface="Calibri" panose="020F0502020204030204" pitchFamily="34" charset="0"/>
                <a:cs typeface="Calibri" panose="020F0502020204030204" pitchFamily="34" charset="0"/>
              </a:rPr>
              <a:t>XML </a:t>
            </a:r>
            <a:r>
              <a:rPr lang="he-IL" sz="1800" dirty="0">
                <a:effectLst/>
                <a:latin typeface="Calibri" panose="020F0502020204030204" pitchFamily="34" charset="0"/>
                <a:ea typeface="Calibri" panose="020F0502020204030204" pitchFamily="34" charset="0"/>
                <a:cs typeface="Calibri" panose="020F0502020204030204" pitchFamily="34" charset="0"/>
              </a:rPr>
              <a:t> שמכילים את הטסטים מנוהלים במקום אחד , ומכילים גם קובץ שישמש אותנו לראייה ב</a:t>
            </a:r>
            <a:r>
              <a:rPr lang="en-US" sz="1800" dirty="0">
                <a:effectLst/>
                <a:latin typeface="Calibri" panose="020F0502020204030204" pitchFamily="34" charset="0"/>
                <a:ea typeface="Calibri" panose="020F0502020204030204" pitchFamily="34" charset="0"/>
                <a:cs typeface="Calibri" panose="020F0502020204030204" pitchFamily="34" charset="0"/>
              </a:rPr>
              <a:t> hi-level </a:t>
            </a:r>
            <a:r>
              <a:rPr lang="he-IL" sz="1800" dirty="0">
                <a:effectLst/>
                <a:latin typeface="Calibri" panose="020F0502020204030204" pitchFamily="34" charset="0"/>
                <a:ea typeface="Calibri" panose="020F0502020204030204" pitchFamily="34" charset="0"/>
                <a:cs typeface="Calibri" panose="020F0502020204030204" pitchFamily="34" charset="0"/>
              </a:rPr>
              <a:t> של כל הפרוייקט הקיים שלנו גם </a:t>
            </a:r>
            <a:r>
              <a:rPr lang="en-US" sz="1800" dirty="0">
                <a:effectLst/>
                <a:latin typeface="Calibri" panose="020F0502020204030204" pitchFamily="34" charset="0"/>
                <a:ea typeface="Calibri" panose="020F0502020204030204" pitchFamily="34" charset="0"/>
                <a:cs typeface="Calibri" panose="020F0502020204030204" pitchFamily="34" charset="0"/>
              </a:rPr>
              <a:t>API</a:t>
            </a:r>
            <a:r>
              <a:rPr lang="he-IL" sz="1800" dirty="0">
                <a:effectLst/>
                <a:latin typeface="Calibri" panose="020F0502020204030204" pitchFamily="34" charset="0"/>
                <a:ea typeface="Calibri" panose="020F0502020204030204" pitchFamily="34" charset="0"/>
                <a:cs typeface="Calibri" panose="020F0502020204030204" pitchFamily="34" charset="0"/>
              </a:rPr>
              <a:t> וגם </a:t>
            </a:r>
            <a:r>
              <a:rPr lang="en-US" sz="1800" dirty="0">
                <a:effectLst/>
                <a:latin typeface="Calibri" panose="020F0502020204030204" pitchFamily="34" charset="0"/>
                <a:ea typeface="Calibri" panose="020F0502020204030204" pitchFamily="34" charset="0"/>
                <a:cs typeface="Calibri" panose="020F0502020204030204" pitchFamily="34" charset="0"/>
              </a:rPr>
              <a:t>UI</a:t>
            </a:r>
            <a:r>
              <a:rPr lang="he-IL" sz="1800" dirty="0">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42</a:t>
            </a:fld>
            <a:endParaRPr lang="en-US" dirty="0"/>
          </a:p>
        </p:txBody>
      </p:sp>
    </p:spTree>
    <p:extLst>
      <p:ext uri="{BB962C8B-B14F-4D97-AF65-F5344CB8AC3E}">
        <p14:creationId xmlns:p14="http://schemas.microsoft.com/office/powerpoint/2010/main" val="1783978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45</a:t>
            </a:fld>
            <a:endParaRPr lang="en-US" dirty="0"/>
          </a:p>
        </p:txBody>
      </p:sp>
    </p:spTree>
    <p:extLst>
      <p:ext uri="{BB962C8B-B14F-4D97-AF65-F5344CB8AC3E}">
        <p14:creationId xmlns:p14="http://schemas.microsoft.com/office/powerpoint/2010/main" val="1823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US" b="1" u="sng" dirty="0"/>
              <a:t>API Request</a:t>
            </a:r>
            <a:endParaRPr lang="he-IL" b="1" u="sng" dirty="0"/>
          </a:p>
          <a:p>
            <a:pPr algn="r"/>
            <a:r>
              <a:rPr lang="he-IL" dirty="0"/>
              <a:t> מציינת בדרך כלל קבוצה של פרמטרים </a:t>
            </a:r>
            <a:r>
              <a:rPr lang="en-US" dirty="0"/>
              <a:t>API</a:t>
            </a:r>
            <a:r>
              <a:rPr lang="he-IL" dirty="0"/>
              <a:t>היא דרך לתוכנית לקוח לבקש נתונים או שירותים משרת , בקשת </a:t>
            </a:r>
          </a:p>
          <a:p>
            <a:pPr algn="r"/>
            <a:r>
              <a:rPr lang="he-IL" dirty="0"/>
              <a:t>ואת הפורמט הצפוי של התגובה .</a:t>
            </a:r>
          </a:p>
          <a:p>
            <a:pPr algn="r"/>
            <a:r>
              <a:rPr lang="he-IL" dirty="0"/>
              <a:t> ספציפית שמקשיבה לבקשות נכנסות ומחזירה תגובה.</a:t>
            </a:r>
            <a:r>
              <a:rPr lang="en-US" dirty="0"/>
              <a:t>URL</a:t>
            </a:r>
            <a:r>
              <a:rPr lang="he-IL" dirty="0"/>
              <a:t> , שהיא כתובת </a:t>
            </a:r>
            <a:r>
              <a:rPr lang="en-US" dirty="0"/>
              <a:t>API</a:t>
            </a:r>
            <a:r>
              <a:rPr lang="he-IL" dirty="0"/>
              <a:t> נשלחת לנקודת הקצה של ה </a:t>
            </a:r>
            <a:r>
              <a:rPr lang="en-US" dirty="0"/>
              <a:t>API</a:t>
            </a:r>
            <a:r>
              <a:rPr lang="he-IL" dirty="0"/>
              <a:t>בקשת ה  </a:t>
            </a:r>
          </a:p>
          <a:p>
            <a:pPr algn="r"/>
            <a:r>
              <a:rPr lang="he-IL" dirty="0"/>
              <a:t> או אחרים</a:t>
            </a:r>
            <a:r>
              <a:rPr lang="en-US" dirty="0"/>
              <a:t>HTTP/S</a:t>
            </a:r>
            <a:r>
              <a:rPr lang="he-IL" dirty="0"/>
              <a:t>יכולות להתבצע באמצעות פרוטוקולים שונים כגון </a:t>
            </a:r>
            <a:r>
              <a:rPr lang="en-US" dirty="0"/>
              <a:t> API </a:t>
            </a:r>
            <a:r>
              <a:rPr lang="he-IL" dirty="0"/>
              <a:t>בקשות</a:t>
            </a:r>
          </a:p>
          <a:p>
            <a:pPr algn="r"/>
            <a:r>
              <a:rPr lang="en-US" dirty="0"/>
              <a:t>JSON, XML</a:t>
            </a:r>
            <a:r>
              <a:rPr lang="he-IL" dirty="0"/>
              <a:t>ויכולת להחזיר נתונים בפורמטים שונים כגון </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222996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US" b="1" u="sng" dirty="0"/>
              <a:t>API response</a:t>
            </a:r>
          </a:p>
          <a:p>
            <a:pPr algn="r"/>
            <a:r>
              <a:rPr lang="he-IL" dirty="0"/>
              <a:t> בתגובה לבקשה</a:t>
            </a:r>
            <a:r>
              <a:rPr lang="en-US" dirty="0"/>
              <a:t>API</a:t>
            </a:r>
            <a:r>
              <a:rPr lang="he-IL" dirty="0"/>
              <a:t>הנתונים המוחזרים על יד נקודת קצת של </a:t>
            </a:r>
          </a:p>
          <a:p>
            <a:pPr algn="r"/>
            <a:r>
              <a:rPr lang="he-IL" dirty="0"/>
              <a:t>תגובה בדרך כלל מורכבת מתשובה וססטוס שהסרבר מחזיר. סטטוס מפורט בשקף הבא .</a:t>
            </a:r>
          </a:p>
          <a:p>
            <a:pPr algn="r"/>
            <a:r>
              <a:rPr lang="he-IL" dirty="0"/>
              <a:t>או אחרים המכילים את הנתונים המבוקשים </a:t>
            </a:r>
            <a:r>
              <a:rPr lang="en-US" dirty="0"/>
              <a:t> XML JSON</a:t>
            </a:r>
            <a:r>
              <a:rPr lang="he-IL" dirty="0"/>
              <a:t>התשובה היא בדרך כלל קבצי  </a:t>
            </a:r>
          </a:p>
          <a:p>
            <a:pPr algn="r"/>
            <a:r>
              <a:rPr lang="he-IL" dirty="0"/>
              <a:t>מידע על המשעאב או הודעת שגיאה </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2220252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76345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המחלקה שאנחנו הולכים להשתמש בה שם מפורטים כל הקודים המוחזרים עם הערך שלהם</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71868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פורמט קל משקל להחלפת נתונים שקל לבני אדם לקרוא ולכתוב וקל למכונות לנתח וליצור </a:t>
            </a:r>
          </a:p>
          <a:p>
            <a:pPr algn="r"/>
            <a:r>
              <a:rPr lang="en-US" dirty="0"/>
              <a:t>JavaScript</a:t>
            </a:r>
            <a:r>
              <a:rPr lang="he-IL" dirty="0"/>
              <a:t>היא מבוססת על תת-קבוצה של שפת התכנות </a:t>
            </a:r>
          </a:p>
          <a:p>
            <a:pPr algn="r"/>
            <a:r>
              <a:rPr lang="he-IL" dirty="0"/>
              <a:t>ומשמשת בדרך כלל לתקשורת דפדפן/שרת אסינכרונית ואחסון נתונים.</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49078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he-IL" dirty="0"/>
              <a:t>a </a:t>
            </a:r>
            <a:r>
              <a:rPr lang="en-US" dirty="0"/>
              <a:t>link to download </a:t>
            </a:r>
          </a:p>
          <a:p>
            <a:endParaRPr lang="en-US"/>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10533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April 17, 2023</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April 17, 2023</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April 17, 2023</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April 17, 2023</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April 17, 2023</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April 17, 2023</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April 17, 2023</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April 17, 2023</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April 17, 2023</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April 17, 2023</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jsonviewer.stack.hu/"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rest-assured/rest-assured"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5782734" y="2116182"/>
            <a:ext cx="6075892" cy="1514019"/>
          </a:xfrm>
        </p:spPr>
        <p:txBody>
          <a:bodyPr/>
          <a:lstStyle/>
          <a:p>
            <a:r>
              <a:rPr lang="en-US" dirty="0"/>
              <a:t>API Automation</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sz="4000" dirty="0">
                <a:latin typeface="+mj-lt"/>
              </a:rPr>
              <a:t>Nati Zadok</a:t>
            </a:r>
            <a:r>
              <a:rPr lang="en-US" sz="4000" dirty="0"/>
              <a:t> </a:t>
            </a:r>
          </a:p>
          <a:p>
            <a:endParaRPr lang="en-US" sz="4000"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9478433" cy="610863"/>
          </a:xfrm>
        </p:spPr>
        <p:txBody>
          <a:bodyPr>
            <a:normAutofit/>
          </a:bodyPr>
          <a:lstStyle/>
          <a:p>
            <a:r>
              <a:rPr lang="en-US"/>
              <a:t>JSON</a:t>
            </a:r>
            <a:endParaRPr lang="en-US" dirty="0"/>
          </a:p>
        </p:txBody>
      </p:sp>
      <p:sp>
        <p:nvSpPr>
          <p:cNvPr id="7" name="TextBox 6">
            <a:extLst>
              <a:ext uri="{FF2B5EF4-FFF2-40B4-BE49-F238E27FC236}">
                <a16:creationId xmlns:a16="http://schemas.microsoft.com/office/drawing/2014/main" id="{5D762220-D5BE-49A4-AE74-C763016180D6}"/>
              </a:ext>
            </a:extLst>
          </p:cNvPr>
          <p:cNvSpPr txBox="1"/>
          <p:nvPr/>
        </p:nvSpPr>
        <p:spPr>
          <a:xfrm>
            <a:off x="952500" y="2230233"/>
            <a:ext cx="10287929" cy="1077218"/>
          </a:xfrm>
          <a:prstGeom prst="rect">
            <a:avLst/>
          </a:prstGeom>
          <a:noFill/>
        </p:spPr>
        <p:txBody>
          <a:bodyPr wrap="square">
            <a:spAutoFit/>
          </a:bodyPr>
          <a:lstStyle/>
          <a:p>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JSON (JavaScript Object Notation) is a lightweight data interchange format that is easy for humans to read and write and easy for machines to parse and generate. It is based on a subset of the JavaScript programming language and is commonly used for asynchronous browser/server communication and data storage. JSON uses key-value pairs and is structured as a collection of name/value pairs, enclosed within curly braces ({}).</a:t>
            </a:r>
          </a:p>
        </p:txBody>
      </p:sp>
      <p:sp>
        <p:nvSpPr>
          <p:cNvPr id="8" name="TextBox 7">
            <a:hlinkClick r:id="rId3"/>
            <a:extLst>
              <a:ext uri="{FF2B5EF4-FFF2-40B4-BE49-F238E27FC236}">
                <a16:creationId xmlns:a16="http://schemas.microsoft.com/office/drawing/2014/main" id="{F9E0AFC7-1F3D-49E4-80A4-A8F9ED574F66}"/>
              </a:ext>
            </a:extLst>
          </p:cNvPr>
          <p:cNvSpPr txBox="1"/>
          <p:nvPr/>
        </p:nvSpPr>
        <p:spPr>
          <a:xfrm>
            <a:off x="951571" y="3429000"/>
            <a:ext cx="6099716" cy="861774"/>
          </a:xfrm>
          <a:prstGeom prst="rect">
            <a:avLst/>
          </a:prstGeom>
          <a:noFill/>
        </p:spPr>
        <p:txBody>
          <a:bodyPr wrap="square">
            <a:spAutoFit/>
          </a:bodyPr>
          <a:lstStyle/>
          <a:p>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Json online viewer </a:t>
            </a:r>
          </a:p>
          <a:p>
            <a:r>
              <a:rPr lang="en-US" sz="1600" i="1" dirty="0">
                <a:solidFill>
                  <a:srgbClr val="0070C0"/>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http://jsonviewer.stack.hu/</a:t>
            </a:r>
            <a:endParaRPr lang="he-IL" sz="1600" i="1" dirty="0">
              <a:solidFill>
                <a:srgbClr val="0070C0"/>
              </a:solidFill>
              <a:latin typeface="Lato" panose="020F0502020204030203" pitchFamily="34" charset="0"/>
              <a:ea typeface="Lato" panose="020F0502020204030203" pitchFamily="34" charset="0"/>
            </a:endParaRPr>
          </a:p>
          <a:p>
            <a:endParaRPr lang="en-US" dirty="0">
              <a:solidFill>
                <a:schemeClr val="bg1"/>
              </a:solidFill>
            </a:endParaRPr>
          </a:p>
        </p:txBody>
      </p:sp>
      <p:pic>
        <p:nvPicPr>
          <p:cNvPr id="12" name="Picture 11">
            <a:extLst>
              <a:ext uri="{FF2B5EF4-FFF2-40B4-BE49-F238E27FC236}">
                <a16:creationId xmlns:a16="http://schemas.microsoft.com/office/drawing/2014/main" id="{66ED6222-303C-4D58-9EC7-A1A78D9A0359}"/>
              </a:ext>
            </a:extLst>
          </p:cNvPr>
          <p:cNvPicPr>
            <a:picLocks noChangeAspect="1"/>
          </p:cNvPicPr>
          <p:nvPr/>
        </p:nvPicPr>
        <p:blipFill>
          <a:blip r:embed="rId4"/>
          <a:stretch>
            <a:fillRect/>
          </a:stretch>
        </p:blipFill>
        <p:spPr>
          <a:xfrm>
            <a:off x="3745299" y="3706650"/>
            <a:ext cx="7058025" cy="3028950"/>
          </a:xfrm>
          <a:prstGeom prst="rect">
            <a:avLst/>
          </a:prstGeom>
        </p:spPr>
      </p:pic>
      <p:sp>
        <p:nvSpPr>
          <p:cNvPr id="3" name="Text Placeholder 2">
            <a:extLst>
              <a:ext uri="{FF2B5EF4-FFF2-40B4-BE49-F238E27FC236}">
                <a16:creationId xmlns:a16="http://schemas.microsoft.com/office/drawing/2014/main" id="{EE057853-BC8A-94A1-6C98-262E9BF1FD52}"/>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22217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879063"/>
            <a:ext cx="4941477" cy="610863"/>
          </a:xfrm>
        </p:spPr>
        <p:txBody>
          <a:bodyPr vert="horz" lIns="0" tIns="0" rIns="0" bIns="0" rtlCol="0" anchor="b" anchorCtr="0">
            <a:normAutofit/>
          </a:bodyPr>
          <a:lstStyle/>
          <a:p>
            <a:r>
              <a:rPr lang="en-US" b="1" i="0" kern="1200" spc="100" baseline="0">
                <a:latin typeface="+mj-lt"/>
                <a:ea typeface="+mj-ea"/>
                <a:cs typeface="+mj-cs"/>
              </a:rPr>
              <a:t>Postman</a:t>
            </a:r>
          </a:p>
        </p:txBody>
      </p:sp>
      <p:sp>
        <p:nvSpPr>
          <p:cNvPr id="4" name="TextBox 3">
            <a:extLst>
              <a:ext uri="{FF2B5EF4-FFF2-40B4-BE49-F238E27FC236}">
                <a16:creationId xmlns:a16="http://schemas.microsoft.com/office/drawing/2014/main" id="{53A9B258-EF42-4C82-BA52-4D3B58E29910}"/>
              </a:ext>
            </a:extLst>
          </p:cNvPr>
          <p:cNvSpPr txBox="1"/>
          <p:nvPr/>
        </p:nvSpPr>
        <p:spPr>
          <a:xfrm>
            <a:off x="830672" y="2200442"/>
            <a:ext cx="5468843" cy="2638257"/>
          </a:xfrm>
          <a:prstGeom prst="rect">
            <a:avLst/>
          </a:prstGeom>
        </p:spPr>
        <p:txBody>
          <a:bodyPr vert="horz" lIns="0" tIns="0" rIns="0" bIns="0" rtlCol="0" anchor="t" anchorCtr="0">
            <a:normAutofit/>
          </a:bodyPr>
          <a:lstStyle/>
          <a:p>
            <a:pPr>
              <a:spcBef>
                <a:spcPts val="1000"/>
              </a:spcBef>
            </a:pPr>
            <a:r>
              <a:rPr lang="en-US" sz="1600" b="0" i="1" kern="1200" dirty="0">
                <a:solidFill>
                  <a:schemeClr val="bg1"/>
                </a:solidFill>
                <a:latin typeface="Lato" panose="020F0502020204030203" pitchFamily="34" charset="0"/>
                <a:ea typeface="Lato" panose="020F0502020204030203" pitchFamily="34" charset="0"/>
                <a:cs typeface="Lato" panose="020F0502020204030203" pitchFamily="34" charset="0"/>
              </a:rPr>
              <a:t>Postman is an application used for API testing. It is an HTTP client that tests HTTP requests, utilizing a graphical user interface, through which we obtain different types of responses that need to be subsequently validated.</a:t>
            </a:r>
          </a:p>
          <a:p>
            <a:pPr>
              <a:spcBef>
                <a:spcPts val="1000"/>
              </a:spcBef>
            </a:pPr>
            <a:r>
              <a:rPr lang="en-US" sz="1600" b="0" i="1" kern="1200" dirty="0">
                <a:solidFill>
                  <a:schemeClr val="bg1"/>
                </a:solidFill>
                <a:latin typeface="Lato" panose="020F0502020204030203" pitchFamily="34" charset="0"/>
                <a:ea typeface="Lato" panose="020F0502020204030203" pitchFamily="34" charset="0"/>
                <a:cs typeface="Lato" panose="020F0502020204030203" pitchFamily="34" charset="0"/>
              </a:rPr>
              <a:t>Postman offers many endpoint interaction methods. The following are some of the most used:</a:t>
            </a:r>
          </a:p>
          <a:p>
            <a:pPr>
              <a:spcBef>
                <a:spcPts val="1000"/>
              </a:spcBef>
            </a:pPr>
            <a:r>
              <a:rPr lang="en-US" sz="1600" b="0" i="1" kern="1200" dirty="0">
                <a:solidFill>
                  <a:schemeClr val="bg1"/>
                </a:solidFill>
                <a:latin typeface="Lato" panose="020F0502020204030203" pitchFamily="34" charset="0"/>
                <a:ea typeface="Lato" panose="020F0502020204030203" pitchFamily="34" charset="0"/>
                <a:cs typeface="Lato" panose="020F0502020204030203" pitchFamily="34" charset="0"/>
              </a:rPr>
              <a:t> including their functions: GET, POST, PUT, PATCH, DELETE</a:t>
            </a:r>
          </a:p>
          <a:p>
            <a:pPr>
              <a:spcBef>
                <a:spcPts val="1000"/>
              </a:spcBef>
            </a:pPr>
            <a:endParaRPr lang="en-US" sz="900" b="0" i="0" kern="1200" dirty="0">
              <a:solidFill>
                <a:schemeClr val="bg1"/>
              </a:solidFill>
              <a:latin typeface="+mn-lt"/>
              <a:ea typeface="+mn-ea"/>
              <a:cs typeface="+mn-cs"/>
            </a:endParaRPr>
          </a:p>
          <a:p>
            <a:pPr>
              <a:spcBef>
                <a:spcPts val="1000"/>
              </a:spcBef>
            </a:pPr>
            <a:endParaRPr lang="en-US" sz="900" b="0" i="0" kern="1200" dirty="0">
              <a:solidFill>
                <a:schemeClr val="bg1"/>
              </a:solidFill>
              <a:latin typeface="+mn-lt"/>
              <a:ea typeface="+mn-ea"/>
              <a:cs typeface="+mn-cs"/>
            </a:endParaRPr>
          </a:p>
          <a:p>
            <a:pPr>
              <a:lnSpc>
                <a:spcPct val="90000"/>
              </a:lnSpc>
              <a:spcBef>
                <a:spcPts val="1000"/>
              </a:spcBef>
            </a:pPr>
            <a:endParaRPr lang="en-US" sz="900" b="0" i="0" kern="1200" dirty="0">
              <a:solidFill>
                <a:schemeClr val="bg1"/>
              </a:solidFill>
              <a:latin typeface="+mn-lt"/>
              <a:ea typeface="+mn-ea"/>
              <a:cs typeface="+mn-cs"/>
            </a:endParaRPr>
          </a:p>
          <a:p>
            <a:pPr marL="285750" indent="-285750">
              <a:lnSpc>
                <a:spcPct val="90000"/>
              </a:lnSpc>
              <a:spcBef>
                <a:spcPts val="1000"/>
              </a:spcBef>
              <a:buFont typeface="Wingdings" pitchFamily="2" charset="2"/>
              <a:buChar char="§"/>
            </a:pPr>
            <a:endParaRPr lang="en-US" sz="900" b="0" i="0" kern="1200" dirty="0">
              <a:solidFill>
                <a:schemeClr val="bg1"/>
              </a:solidFill>
              <a:latin typeface="+mn-lt"/>
              <a:ea typeface="+mn-ea"/>
              <a:cs typeface="+mn-cs"/>
            </a:endParaRPr>
          </a:p>
        </p:txBody>
      </p:sp>
      <p:pic>
        <p:nvPicPr>
          <p:cNvPr id="6" name="Picture 5">
            <a:extLst>
              <a:ext uri="{FF2B5EF4-FFF2-40B4-BE49-F238E27FC236}">
                <a16:creationId xmlns:a16="http://schemas.microsoft.com/office/drawing/2014/main" id="{3D2C3E71-2F86-4700-86C1-455C313D8757}"/>
              </a:ext>
            </a:extLst>
          </p:cNvPr>
          <p:cNvPicPr>
            <a:picLocks noChangeAspect="1"/>
          </p:cNvPicPr>
          <p:nvPr/>
        </p:nvPicPr>
        <p:blipFill>
          <a:blip r:embed="rId3"/>
          <a:stretch>
            <a:fillRect/>
          </a:stretch>
        </p:blipFill>
        <p:spPr>
          <a:xfrm>
            <a:off x="6299516" y="2085181"/>
            <a:ext cx="5807089" cy="3353594"/>
          </a:xfrm>
          <a:prstGeom prst="rect">
            <a:avLst/>
          </a:prstGeom>
          <a:noFill/>
        </p:spPr>
      </p:pic>
      <p:sp>
        <p:nvSpPr>
          <p:cNvPr id="3" name="Text Placeholder 2">
            <a:extLst>
              <a:ext uri="{FF2B5EF4-FFF2-40B4-BE49-F238E27FC236}">
                <a16:creationId xmlns:a16="http://schemas.microsoft.com/office/drawing/2014/main" id="{712E9E53-747B-7510-37D1-3F991EA0355C}"/>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346299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BEB401B2-5F8B-4967-B131-A20B601D6367}"/>
              </a:ext>
            </a:extLst>
          </p:cNvPr>
          <p:cNvPicPr>
            <a:picLocks noGrp="1" noChangeAspect="1"/>
          </p:cNvPicPr>
          <p:nvPr>
            <p:ph type="pic" sz="quarter" idx="13"/>
          </p:nvPr>
        </p:nvPicPr>
        <p:blipFill rotWithShape="1">
          <a:blip r:embed="rId3"/>
          <a:srcRect t="-327" r="53234" b="327"/>
          <a:stretch/>
        </p:blipFill>
        <p:spPr>
          <a:xfrm>
            <a:off x="6183984" y="-22543"/>
            <a:ext cx="6008016" cy="6803453"/>
          </a:xfrm>
        </p:spPr>
      </p:pic>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normAutofit/>
          </a:bodyPr>
          <a:lstStyle/>
          <a:p>
            <a:r>
              <a:rPr lang="en-US" dirty="0"/>
              <a:t>API Request - GET</a:t>
            </a:r>
          </a:p>
        </p:txBody>
      </p:sp>
      <p:sp>
        <p:nvSpPr>
          <p:cNvPr id="9" name="Text Placeholder 8">
            <a:extLst>
              <a:ext uri="{FF2B5EF4-FFF2-40B4-BE49-F238E27FC236}">
                <a16:creationId xmlns:a16="http://schemas.microsoft.com/office/drawing/2014/main" id="{D3320D04-F7CD-4EE1-B3ED-9A1C2FCF72D0}"/>
              </a:ext>
            </a:extLst>
          </p:cNvPr>
          <p:cNvSpPr>
            <a:spLocks noGrp="1"/>
          </p:cNvSpPr>
          <p:nvPr>
            <p:ph type="body" sz="quarter" idx="11"/>
          </p:nvPr>
        </p:nvSpPr>
        <p:spPr/>
        <p:txBody>
          <a:bodyPr/>
          <a:lstStyle/>
          <a:p>
            <a:r>
              <a:rPr lang="en-US" sz="2800" i="1" dirty="0">
                <a:solidFill>
                  <a:schemeClr val="bg1"/>
                </a:solidFill>
                <a:latin typeface="Lato" panose="020F0502020204030203" pitchFamily="34" charset="0"/>
                <a:ea typeface="Lato" panose="020F0502020204030203" pitchFamily="34" charset="0"/>
                <a:cs typeface="Lato" panose="020F0502020204030203" pitchFamily="34" charset="0"/>
              </a:rPr>
              <a:t>The GET method requests a representation of the specified resource. Requests using GET should only retrieve data.</a:t>
            </a:r>
          </a:p>
          <a:p>
            <a:endParaRPr lang="en-US" dirty="0"/>
          </a:p>
        </p:txBody>
      </p:sp>
      <p:sp>
        <p:nvSpPr>
          <p:cNvPr id="3" name="Text Placeholder 2">
            <a:extLst>
              <a:ext uri="{FF2B5EF4-FFF2-40B4-BE49-F238E27FC236}">
                <a16:creationId xmlns:a16="http://schemas.microsoft.com/office/drawing/2014/main" id="{9368D8C2-1325-6883-6981-1262ADA7251F}"/>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33257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normAutofit fontScale="90000"/>
          </a:bodyPr>
          <a:lstStyle/>
          <a:p>
            <a:r>
              <a:rPr lang="en-US" dirty="0"/>
              <a:t>API Request - POST</a:t>
            </a:r>
          </a:p>
        </p:txBody>
      </p:sp>
      <p:sp>
        <p:nvSpPr>
          <p:cNvPr id="9" name="Text Placeholder 8">
            <a:extLst>
              <a:ext uri="{FF2B5EF4-FFF2-40B4-BE49-F238E27FC236}">
                <a16:creationId xmlns:a16="http://schemas.microsoft.com/office/drawing/2014/main" id="{D3320D04-F7CD-4EE1-B3ED-9A1C2FCF72D0}"/>
              </a:ext>
            </a:extLst>
          </p:cNvPr>
          <p:cNvSpPr>
            <a:spLocks noGrp="1"/>
          </p:cNvSpPr>
          <p:nvPr>
            <p:ph type="body" sz="quarter" idx="11"/>
          </p:nvPr>
        </p:nvSpPr>
        <p:spPr/>
        <p:txBody>
          <a:bodyPr/>
          <a:lstStyle/>
          <a:p>
            <a:r>
              <a:rPr lang="en-US" sz="2800" i="1" dirty="0">
                <a:solidFill>
                  <a:schemeClr val="bg1"/>
                </a:solidFill>
                <a:latin typeface="Lato" panose="020F0502020204030203" pitchFamily="34" charset="0"/>
                <a:ea typeface="Lato" panose="020F0502020204030203" pitchFamily="34" charset="0"/>
                <a:cs typeface="Lato" panose="020F0502020204030203" pitchFamily="34" charset="0"/>
              </a:rPr>
              <a:t>The POST method submits an entity to the specified resource, often causing a change in state or side effects on the server.</a:t>
            </a:r>
            <a:endParaRPr lang="en-US" dirty="0"/>
          </a:p>
        </p:txBody>
      </p:sp>
      <p:pic>
        <p:nvPicPr>
          <p:cNvPr id="8" name="Picture Placeholder 7">
            <a:extLst>
              <a:ext uri="{FF2B5EF4-FFF2-40B4-BE49-F238E27FC236}">
                <a16:creationId xmlns:a16="http://schemas.microsoft.com/office/drawing/2014/main" id="{5A7643E5-8F6F-493B-92C1-C0C2D79B6A02}"/>
              </a:ext>
            </a:extLst>
          </p:cNvPr>
          <p:cNvPicPr>
            <a:picLocks noGrp="1" noChangeAspect="1"/>
          </p:cNvPicPr>
          <p:nvPr>
            <p:ph type="pic" sz="quarter" idx="13"/>
          </p:nvPr>
        </p:nvPicPr>
        <p:blipFill rotWithShape="1">
          <a:blip r:embed="rId3"/>
          <a:srcRect t="327" r="9378" b="-327"/>
          <a:stretch/>
        </p:blipFill>
        <p:spPr>
          <a:xfrm>
            <a:off x="6096000" y="-22543"/>
            <a:ext cx="6096000" cy="6903086"/>
          </a:xfrm>
        </p:spPr>
      </p:pic>
      <p:sp>
        <p:nvSpPr>
          <p:cNvPr id="3" name="Text Placeholder 2">
            <a:extLst>
              <a:ext uri="{FF2B5EF4-FFF2-40B4-BE49-F238E27FC236}">
                <a16:creationId xmlns:a16="http://schemas.microsoft.com/office/drawing/2014/main" id="{458D9949-49B5-F3C4-C6E2-860ABF854871}"/>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86186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normAutofit/>
          </a:bodyPr>
          <a:lstStyle/>
          <a:p>
            <a:r>
              <a:rPr lang="en-US" dirty="0"/>
              <a:t>API Request - PUT</a:t>
            </a:r>
          </a:p>
        </p:txBody>
      </p:sp>
      <p:sp>
        <p:nvSpPr>
          <p:cNvPr id="9" name="Text Placeholder 8">
            <a:extLst>
              <a:ext uri="{FF2B5EF4-FFF2-40B4-BE49-F238E27FC236}">
                <a16:creationId xmlns:a16="http://schemas.microsoft.com/office/drawing/2014/main" id="{D3320D04-F7CD-4EE1-B3ED-9A1C2FCF72D0}"/>
              </a:ext>
            </a:extLst>
          </p:cNvPr>
          <p:cNvSpPr>
            <a:spLocks noGrp="1"/>
          </p:cNvSpPr>
          <p:nvPr>
            <p:ph type="body" sz="quarter" idx="11"/>
          </p:nvPr>
        </p:nvSpPr>
        <p:spPr/>
        <p:txBody>
          <a:bodyPr/>
          <a:lstStyle/>
          <a:p>
            <a:r>
              <a:rPr lang="en-US" sz="2800" i="1" dirty="0">
                <a:solidFill>
                  <a:schemeClr val="bg1"/>
                </a:solidFill>
                <a:latin typeface="Lato" panose="020F0502020204030203" pitchFamily="34" charset="0"/>
                <a:ea typeface="Lato" panose="020F0502020204030203" pitchFamily="34" charset="0"/>
                <a:cs typeface="Lato" panose="020F0502020204030203" pitchFamily="34" charset="0"/>
              </a:rPr>
              <a:t>The PUT method replaces all current representations of the target resource with the request payload.</a:t>
            </a:r>
            <a:endParaRPr lang="en-US" dirty="0"/>
          </a:p>
        </p:txBody>
      </p:sp>
      <p:sp>
        <p:nvSpPr>
          <p:cNvPr id="3" name="Rectangle 1">
            <a:extLst>
              <a:ext uri="{FF2B5EF4-FFF2-40B4-BE49-F238E27FC236}">
                <a16:creationId xmlns:a16="http://schemas.microsoft.com/office/drawing/2014/main" id="{48822571-822D-4E25-94C8-CCDF1EA7A6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Inter"/>
              </a:rPr>
              <a:t>The </a:t>
            </a:r>
            <a:r>
              <a:rPr kumimoji="0" lang="en-US" altLang="en-US" sz="1000" b="0" i="0" u="none" strike="noStrike" cap="none" normalizeH="0" baseline="0">
                <a:ln>
                  <a:noFill/>
                </a:ln>
                <a:solidFill>
                  <a:srgbClr val="FFFFFF"/>
                </a:solidFill>
                <a:effectLst/>
                <a:latin typeface="var(--font-code)"/>
              </a:rPr>
              <a:t>PUT</a:t>
            </a:r>
            <a:r>
              <a:rPr kumimoji="0" lang="en-US" altLang="en-US" sz="1200" b="0" i="0" u="none" strike="noStrike" cap="none" normalizeH="0" baseline="0">
                <a:ln>
                  <a:noFill/>
                </a:ln>
                <a:solidFill>
                  <a:srgbClr val="FFFFFF"/>
                </a:solidFill>
                <a:effectLst/>
                <a:latin typeface="Inter"/>
              </a:rPr>
              <a:t> method replaces all current representations of the target resource with the request payload.</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Placeholder 10">
            <a:extLst>
              <a:ext uri="{FF2B5EF4-FFF2-40B4-BE49-F238E27FC236}">
                <a16:creationId xmlns:a16="http://schemas.microsoft.com/office/drawing/2014/main" id="{0E9245CD-E09F-410E-95A4-1358CD1A3DFA}"/>
              </a:ext>
            </a:extLst>
          </p:cNvPr>
          <p:cNvPicPr>
            <a:picLocks noGrp="1" noChangeAspect="1"/>
          </p:cNvPicPr>
          <p:nvPr>
            <p:ph type="pic" sz="quarter" idx="13"/>
          </p:nvPr>
        </p:nvPicPr>
        <p:blipFill rotWithShape="1">
          <a:blip r:embed="rId3"/>
          <a:srcRect l="-1458" t="-303" r="1458" b="7369"/>
          <a:stretch/>
        </p:blipFill>
        <p:spPr>
          <a:xfrm>
            <a:off x="6096000" y="-22543"/>
            <a:ext cx="6096000" cy="6903086"/>
          </a:xfrm>
        </p:spPr>
      </p:pic>
      <p:sp>
        <p:nvSpPr>
          <p:cNvPr id="4" name="Text Placeholder 2">
            <a:extLst>
              <a:ext uri="{FF2B5EF4-FFF2-40B4-BE49-F238E27FC236}">
                <a16:creationId xmlns:a16="http://schemas.microsoft.com/office/drawing/2014/main" id="{B94E3D91-98F6-BFCF-74CA-67D54885501D}"/>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720990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690646" y="1058439"/>
            <a:ext cx="5917544" cy="496984"/>
          </a:xfrm>
        </p:spPr>
        <p:txBody>
          <a:bodyPr>
            <a:normAutofit fontScale="90000"/>
          </a:bodyPr>
          <a:lstStyle/>
          <a:p>
            <a:r>
              <a:rPr lang="en-US" dirty="0"/>
              <a:t>API Request - DELETE</a:t>
            </a:r>
          </a:p>
        </p:txBody>
      </p:sp>
      <p:sp>
        <p:nvSpPr>
          <p:cNvPr id="9" name="Text Placeholder 8">
            <a:extLst>
              <a:ext uri="{FF2B5EF4-FFF2-40B4-BE49-F238E27FC236}">
                <a16:creationId xmlns:a16="http://schemas.microsoft.com/office/drawing/2014/main" id="{D3320D04-F7CD-4EE1-B3ED-9A1C2FCF72D0}"/>
              </a:ext>
            </a:extLst>
          </p:cNvPr>
          <p:cNvSpPr>
            <a:spLocks noGrp="1"/>
          </p:cNvSpPr>
          <p:nvPr>
            <p:ph type="body" sz="quarter" idx="11"/>
          </p:nvPr>
        </p:nvSpPr>
        <p:spPr/>
        <p:txBody>
          <a:bodyPr/>
          <a:lstStyle/>
          <a:p>
            <a:r>
              <a:rPr lang="en-US" sz="2800" i="1" dirty="0">
                <a:solidFill>
                  <a:schemeClr val="bg1"/>
                </a:solidFill>
                <a:latin typeface="Lato" panose="020F0502020204030203" pitchFamily="34" charset="0"/>
                <a:ea typeface="Lato" panose="020F0502020204030203" pitchFamily="34" charset="0"/>
                <a:cs typeface="Lato" panose="020F0502020204030203" pitchFamily="34" charset="0"/>
              </a:rPr>
              <a:t>The DELETE method deletes the specified resource.</a:t>
            </a:r>
            <a:endParaRPr lang="en-US" dirty="0"/>
          </a:p>
        </p:txBody>
      </p:sp>
      <p:sp>
        <p:nvSpPr>
          <p:cNvPr id="3" name="Rectangle 1">
            <a:extLst>
              <a:ext uri="{FF2B5EF4-FFF2-40B4-BE49-F238E27FC236}">
                <a16:creationId xmlns:a16="http://schemas.microsoft.com/office/drawing/2014/main" id="{48822571-822D-4E25-94C8-CCDF1EA7A6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FFFF"/>
                </a:solidFill>
                <a:effectLst/>
                <a:latin typeface="Inter"/>
              </a:rPr>
              <a:t>The </a:t>
            </a:r>
            <a:r>
              <a:rPr kumimoji="0" lang="en-US" altLang="en-US" sz="1000" b="0" i="0" u="none" strike="noStrike" cap="none" normalizeH="0" baseline="0">
                <a:ln>
                  <a:noFill/>
                </a:ln>
                <a:solidFill>
                  <a:srgbClr val="FFFFFF"/>
                </a:solidFill>
                <a:effectLst/>
                <a:latin typeface="var(--font-code)"/>
              </a:rPr>
              <a:t>PUT</a:t>
            </a:r>
            <a:r>
              <a:rPr kumimoji="0" lang="en-US" altLang="en-US" sz="1200" b="0" i="0" u="none" strike="noStrike" cap="none" normalizeH="0" baseline="0">
                <a:ln>
                  <a:noFill/>
                </a:ln>
                <a:solidFill>
                  <a:srgbClr val="FFFFFF"/>
                </a:solidFill>
                <a:effectLst/>
                <a:latin typeface="Inter"/>
              </a:rPr>
              <a:t> method replaces all current representations of the target resource with the request payload.</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Placeholder 6">
            <a:extLst>
              <a:ext uri="{FF2B5EF4-FFF2-40B4-BE49-F238E27FC236}">
                <a16:creationId xmlns:a16="http://schemas.microsoft.com/office/drawing/2014/main" id="{3560DAC0-F5E5-4EA6-A36C-F5C7B7785931}"/>
              </a:ext>
            </a:extLst>
          </p:cNvPr>
          <p:cNvPicPr>
            <a:picLocks noGrp="1" noChangeAspect="1"/>
          </p:cNvPicPr>
          <p:nvPr>
            <p:ph type="pic" sz="quarter" idx="13"/>
          </p:nvPr>
        </p:nvPicPr>
        <p:blipFill rotWithShape="1">
          <a:blip r:embed="rId3"/>
          <a:srcRect l="-2690" t="-327" r="16622" b="327"/>
          <a:stretch/>
        </p:blipFill>
        <p:spPr>
          <a:xfrm>
            <a:off x="6334916" y="160767"/>
            <a:ext cx="5772243" cy="6536465"/>
          </a:xfrm>
        </p:spPr>
      </p:pic>
      <p:sp>
        <p:nvSpPr>
          <p:cNvPr id="4" name="Text Placeholder 2">
            <a:extLst>
              <a:ext uri="{FF2B5EF4-FFF2-40B4-BE49-F238E27FC236}">
                <a16:creationId xmlns:a16="http://schemas.microsoft.com/office/drawing/2014/main" id="{20980CCA-DDBB-ABC5-1957-F1CAFFC4D1F7}"/>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061483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FCAD01-CA49-4771-93F5-7B714E9A6D74}"/>
              </a:ext>
            </a:extLst>
          </p:cNvPr>
          <p:cNvSpPr txBox="1">
            <a:spLocks/>
          </p:cNvSpPr>
          <p:nvPr/>
        </p:nvSpPr>
        <p:spPr>
          <a:xfrm>
            <a:off x="706848" y="202058"/>
            <a:ext cx="8475252" cy="561976"/>
          </a:xfrm>
          <a:prstGeom prst="rect">
            <a:avLst/>
          </a:prstGeom>
        </p:spPr>
        <p:txBody>
          <a:bodyPr vert="horz" lIns="0" tIns="0" rIns="0" bIns="0" rtlCol="0" anchor="b" anchorCtr="0">
            <a:normAutofit fontScale="92500" lnSpcReduction="10000"/>
          </a:bodyPr>
          <a:lstStyle>
            <a:defPPr>
              <a:defRPr lang="en-US"/>
            </a:defPPr>
            <a:lvl1pPr>
              <a:lnSpc>
                <a:spcPct val="90000"/>
              </a:lnSpc>
              <a:spcBef>
                <a:spcPct val="0"/>
              </a:spcBef>
              <a:buNone/>
              <a:defRPr sz="4400" b="1" i="0" spc="100" baseline="0">
                <a:solidFill>
                  <a:schemeClr val="bg1"/>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Test case - Selenium vs API </a:t>
            </a:r>
          </a:p>
        </p:txBody>
      </p:sp>
      <p:pic>
        <p:nvPicPr>
          <p:cNvPr id="21" name="Picture 20">
            <a:extLst>
              <a:ext uri="{FF2B5EF4-FFF2-40B4-BE49-F238E27FC236}">
                <a16:creationId xmlns:a16="http://schemas.microsoft.com/office/drawing/2014/main" id="{6133863D-32AC-455D-8AEB-FFE3BC44FEC3}"/>
              </a:ext>
            </a:extLst>
          </p:cNvPr>
          <p:cNvPicPr>
            <a:picLocks noChangeAspect="1"/>
          </p:cNvPicPr>
          <p:nvPr/>
        </p:nvPicPr>
        <p:blipFill>
          <a:blip r:embed="rId3"/>
          <a:stretch>
            <a:fillRect/>
          </a:stretch>
        </p:blipFill>
        <p:spPr>
          <a:xfrm>
            <a:off x="706848" y="1782982"/>
            <a:ext cx="3837198" cy="4793471"/>
          </a:xfrm>
          <a:prstGeom prst="rect">
            <a:avLst/>
          </a:prstGeom>
        </p:spPr>
      </p:pic>
      <p:sp>
        <p:nvSpPr>
          <p:cNvPr id="23" name="TextBox 22">
            <a:extLst>
              <a:ext uri="{FF2B5EF4-FFF2-40B4-BE49-F238E27FC236}">
                <a16:creationId xmlns:a16="http://schemas.microsoft.com/office/drawing/2014/main" id="{DD02643A-48C0-4580-A732-4463316843BC}"/>
              </a:ext>
            </a:extLst>
          </p:cNvPr>
          <p:cNvSpPr txBox="1"/>
          <p:nvPr/>
        </p:nvSpPr>
        <p:spPr>
          <a:xfrm>
            <a:off x="955194" y="744984"/>
            <a:ext cx="3426306" cy="830997"/>
          </a:xfrm>
          <a:prstGeom prst="rect">
            <a:avLst/>
          </a:prstGeom>
          <a:noFill/>
        </p:spPr>
        <p:txBody>
          <a:bodyPr wrap="square" rtlCol="0">
            <a:spAutoFit/>
          </a:bodyPr>
          <a:lstStyle/>
          <a:p>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In the UI there is an option to check the download only according to what is shown zip, tar, tgz</a:t>
            </a:r>
          </a:p>
        </p:txBody>
      </p:sp>
      <p:sp>
        <p:nvSpPr>
          <p:cNvPr id="25" name="TextBox 24">
            <a:extLst>
              <a:ext uri="{FF2B5EF4-FFF2-40B4-BE49-F238E27FC236}">
                <a16:creationId xmlns:a16="http://schemas.microsoft.com/office/drawing/2014/main" id="{967FC363-5503-4F88-A824-7A71238AC630}"/>
              </a:ext>
            </a:extLst>
          </p:cNvPr>
          <p:cNvSpPr txBox="1"/>
          <p:nvPr/>
        </p:nvSpPr>
        <p:spPr>
          <a:xfrm>
            <a:off x="5390170" y="862926"/>
            <a:ext cx="5043054" cy="584775"/>
          </a:xfrm>
          <a:prstGeom prst="rect">
            <a:avLst/>
          </a:prstGeom>
          <a:noFill/>
        </p:spPr>
        <p:txBody>
          <a:bodyPr wrap="square" rtlCol="0">
            <a:spAutoFit/>
          </a:bodyPr>
          <a:lstStyle/>
          <a:p>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In API I have the option to send any format , </a:t>
            </a:r>
          </a:p>
          <a:p>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and perform more extensive tests </a:t>
            </a:r>
          </a:p>
        </p:txBody>
      </p:sp>
      <p:pic>
        <p:nvPicPr>
          <p:cNvPr id="27" name="Picture 26">
            <a:extLst>
              <a:ext uri="{FF2B5EF4-FFF2-40B4-BE49-F238E27FC236}">
                <a16:creationId xmlns:a16="http://schemas.microsoft.com/office/drawing/2014/main" id="{CBD6482A-9EDB-411E-9D7A-9287E0599296}"/>
              </a:ext>
            </a:extLst>
          </p:cNvPr>
          <p:cNvPicPr>
            <a:picLocks noChangeAspect="1"/>
          </p:cNvPicPr>
          <p:nvPr/>
        </p:nvPicPr>
        <p:blipFill>
          <a:blip r:embed="rId4"/>
          <a:stretch>
            <a:fillRect/>
          </a:stretch>
        </p:blipFill>
        <p:spPr>
          <a:xfrm>
            <a:off x="5192325" y="1782982"/>
            <a:ext cx="6744994" cy="1443623"/>
          </a:xfrm>
          <a:prstGeom prst="rect">
            <a:avLst/>
          </a:prstGeom>
        </p:spPr>
      </p:pic>
      <p:pic>
        <p:nvPicPr>
          <p:cNvPr id="29" name="Picture 28">
            <a:extLst>
              <a:ext uri="{FF2B5EF4-FFF2-40B4-BE49-F238E27FC236}">
                <a16:creationId xmlns:a16="http://schemas.microsoft.com/office/drawing/2014/main" id="{F49F8AB9-35EA-4606-9A8A-BC5ADC2CF8B6}"/>
              </a:ext>
            </a:extLst>
          </p:cNvPr>
          <p:cNvPicPr>
            <a:picLocks noChangeAspect="1"/>
          </p:cNvPicPr>
          <p:nvPr/>
        </p:nvPicPr>
        <p:blipFill>
          <a:blip r:embed="rId5"/>
          <a:stretch>
            <a:fillRect/>
          </a:stretch>
        </p:blipFill>
        <p:spPr>
          <a:xfrm>
            <a:off x="5180620" y="3732030"/>
            <a:ext cx="6756699" cy="1866637"/>
          </a:xfrm>
          <a:prstGeom prst="rect">
            <a:avLst/>
          </a:prstGeom>
        </p:spPr>
      </p:pic>
      <p:sp>
        <p:nvSpPr>
          <p:cNvPr id="2" name="Text Placeholder 2">
            <a:extLst>
              <a:ext uri="{FF2B5EF4-FFF2-40B4-BE49-F238E27FC236}">
                <a16:creationId xmlns:a16="http://schemas.microsoft.com/office/drawing/2014/main" id="{DB5CD814-F2A3-D8F3-79D4-31DCCC144520}"/>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58907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FCAD01-CA49-4771-93F5-7B714E9A6D74}"/>
              </a:ext>
            </a:extLst>
          </p:cNvPr>
          <p:cNvSpPr txBox="1">
            <a:spLocks/>
          </p:cNvSpPr>
          <p:nvPr/>
        </p:nvSpPr>
        <p:spPr>
          <a:xfrm>
            <a:off x="780473" y="1154558"/>
            <a:ext cx="8475252" cy="561976"/>
          </a:xfrm>
          <a:prstGeom prst="rect">
            <a:avLst/>
          </a:prstGeom>
        </p:spPr>
        <p:txBody>
          <a:bodyPr vert="horz" lIns="0" tIns="0" rIns="0" bIns="0" rtlCol="0" anchor="b" anchorCtr="0">
            <a:normAutofit fontScale="85000" lnSpcReduction="10000"/>
          </a:bodyPr>
          <a:lstStyle>
            <a:defPPr>
              <a:defRPr lang="en-US"/>
            </a:defPPr>
            <a:lvl1pPr>
              <a:lnSpc>
                <a:spcPct val="90000"/>
              </a:lnSpc>
              <a:spcBef>
                <a:spcPct val="0"/>
              </a:spcBef>
              <a:buNone/>
              <a:defRPr sz="4400" b="1" i="0" spc="100" baseline="0">
                <a:solidFill>
                  <a:schemeClr val="bg1"/>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Test case - Selenium vs Rest Assured</a:t>
            </a:r>
          </a:p>
        </p:txBody>
      </p:sp>
      <p:pic>
        <p:nvPicPr>
          <p:cNvPr id="8" name="Picture 7">
            <a:extLst>
              <a:ext uri="{FF2B5EF4-FFF2-40B4-BE49-F238E27FC236}">
                <a16:creationId xmlns:a16="http://schemas.microsoft.com/office/drawing/2014/main" id="{40E137B1-CDAF-40C7-8C9B-7A6D53C61D14}"/>
              </a:ext>
            </a:extLst>
          </p:cNvPr>
          <p:cNvPicPr>
            <a:picLocks noChangeAspect="1"/>
          </p:cNvPicPr>
          <p:nvPr/>
        </p:nvPicPr>
        <p:blipFill>
          <a:blip r:embed="rId3"/>
          <a:stretch>
            <a:fillRect/>
          </a:stretch>
        </p:blipFill>
        <p:spPr>
          <a:xfrm>
            <a:off x="706848" y="2862790"/>
            <a:ext cx="10182225" cy="2019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29DC5CEF-D4DF-4A8B-8692-68B6C87A6B03}"/>
              </a:ext>
            </a:extLst>
          </p:cNvPr>
          <p:cNvSpPr txBox="1"/>
          <p:nvPr/>
        </p:nvSpPr>
        <p:spPr>
          <a:xfrm>
            <a:off x="780473" y="2252633"/>
            <a:ext cx="10631054" cy="369332"/>
          </a:xfrm>
          <a:prstGeom prst="rect">
            <a:avLst/>
          </a:prstGeom>
          <a:noFill/>
        </p:spPr>
        <p:txBody>
          <a:bodyPr wrap="square" rtlCol="0">
            <a:spAutoFit/>
          </a:bodyPr>
          <a:lstStyle/>
          <a:p>
            <a:r>
              <a:rPr lang="en-US" i="1" dirty="0">
                <a:solidFill>
                  <a:schemeClr val="bg1"/>
                </a:solidFill>
                <a:latin typeface="Lato" panose="020F0502020204030203" pitchFamily="34" charset="0"/>
                <a:ea typeface="Lato" panose="020F0502020204030203" pitchFamily="34" charset="0"/>
                <a:cs typeface="Lato" panose="020F0502020204030203" pitchFamily="34" charset="0"/>
              </a:rPr>
              <a:t>In UI I can choose platform only that exist in the list , here I can check for example – platform that not exist </a:t>
            </a:r>
          </a:p>
        </p:txBody>
      </p:sp>
      <p:sp>
        <p:nvSpPr>
          <p:cNvPr id="2" name="Text Placeholder 2">
            <a:extLst>
              <a:ext uri="{FF2B5EF4-FFF2-40B4-BE49-F238E27FC236}">
                <a16:creationId xmlns:a16="http://schemas.microsoft.com/office/drawing/2014/main" id="{D5BF5049-82CE-82E5-B4A5-9385E75C3408}"/>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676630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a:bodyPr>
          <a:lstStyle/>
          <a:p>
            <a:r>
              <a:rPr lang="en-US" dirty="0"/>
              <a:t>Rest</a:t>
            </a:r>
            <a:r>
              <a:rPr lang="he-IL" dirty="0"/>
              <a:t> </a:t>
            </a:r>
            <a:r>
              <a:rPr lang="en-US" dirty="0"/>
              <a:t>assured?</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64022" y="2221694"/>
            <a:ext cx="11361059" cy="3586678"/>
          </a:xfrm>
        </p:spPr>
        <p:txBody>
          <a:bodyPr/>
          <a:lstStyle/>
          <a:p>
            <a:pPr marL="285750" indent="-285750">
              <a:buFont typeface="Wingdings" panose="05000000000000000000" pitchFamily="2" charset="2"/>
              <a:buChar char="ü"/>
            </a:pPr>
            <a:r>
              <a:rPr lang="en-US" sz="1400" i="1" dirty="0">
                <a:latin typeface="Lato" panose="020F0502020204030203" pitchFamily="34" charset="0"/>
                <a:ea typeface="Lato" panose="020F0502020204030203" pitchFamily="34" charset="0"/>
                <a:cs typeface="Lato" panose="020F0502020204030203" pitchFamily="34" charset="0"/>
              </a:rPr>
              <a:t>Open source, Java-based, and supports both XML and JSON formats.</a:t>
            </a:r>
          </a:p>
          <a:p>
            <a:pPr marL="285750" indent="-285750">
              <a:buFont typeface="Wingdings" panose="05000000000000000000" pitchFamily="2" charset="2"/>
              <a:buChar char="ü"/>
            </a:pPr>
            <a:r>
              <a:rPr lang="en-US" sz="1400" i="1" dirty="0">
                <a:latin typeface="Lato" panose="020F0502020204030203" pitchFamily="34" charset="0"/>
                <a:ea typeface="Lato" panose="020F0502020204030203" pitchFamily="34" charset="0"/>
                <a:cs typeface="Lato" panose="020F0502020204030203" pitchFamily="34" charset="0"/>
              </a:rPr>
              <a:t>Integrates well with Maven, TestNG</a:t>
            </a:r>
          </a:p>
          <a:p>
            <a:pPr marL="285750" indent="-285750">
              <a:buFont typeface="Wingdings" panose="05000000000000000000" pitchFamily="2" charset="2"/>
              <a:buChar char="ü"/>
            </a:pPr>
            <a:r>
              <a:rPr lang="en-US" sz="1400" i="1" dirty="0">
                <a:latin typeface="Lato" panose="020F0502020204030203" pitchFamily="34" charset="0"/>
                <a:ea typeface="Lato" panose="020F0502020204030203" pitchFamily="34" charset="0"/>
                <a:cs typeface="Lato" panose="020F0502020204030203" pitchFamily="34" charset="0"/>
              </a:rPr>
              <a:t> Support for DELETE, POST, GET, PUT, PATCH, OPTIONS and all the main challenges.</a:t>
            </a:r>
          </a:p>
          <a:p>
            <a:pPr marL="285750" indent="-285750">
              <a:buFont typeface="Wingdings" panose="05000000000000000000" pitchFamily="2" charset="2"/>
              <a:buChar char="ü"/>
            </a:pPr>
            <a:r>
              <a:rPr lang="en-US" sz="1400" i="1" dirty="0">
                <a:latin typeface="Lato" panose="020F0502020204030203" pitchFamily="34" charset="0"/>
                <a:ea typeface="Lato" panose="020F0502020204030203" pitchFamily="34" charset="0"/>
                <a:cs typeface="Lato" panose="020F0502020204030203" pitchFamily="34" charset="0"/>
              </a:rPr>
              <a:t> Matches the response received based on Groovy and advanced filtering with the help of Gpath</a:t>
            </a:r>
          </a:p>
          <a:p>
            <a:pPr marL="285750" indent="-285750">
              <a:buFont typeface="Wingdings" panose="05000000000000000000" pitchFamily="2" charset="2"/>
              <a:buChar char="ü"/>
            </a:pPr>
            <a:r>
              <a:rPr lang="en-US" sz="1400" i="1" dirty="0">
                <a:latin typeface="Lato" panose="020F0502020204030203" pitchFamily="34" charset="0"/>
                <a:ea typeface="Lato" panose="020F0502020204030203" pitchFamily="34" charset="0"/>
                <a:cs typeface="Lato" panose="020F0502020204030203" pitchFamily="34" charset="0"/>
              </a:rPr>
              <a:t> The library has methods to fetch data from almost any part of the request and response, no matter how complex the JSON structures are.</a:t>
            </a:r>
          </a:p>
          <a:p>
            <a:pPr marL="285750" indent="-285750">
              <a:buFont typeface="Wingdings" panose="05000000000000000000" pitchFamily="2" charset="2"/>
              <a:buChar char="ü"/>
            </a:pPr>
            <a:r>
              <a:rPr lang="en-US" sz="1400" i="1" dirty="0">
                <a:latin typeface="Lato" panose="020F0502020204030203" pitchFamily="34" charset="0"/>
                <a:ea typeface="Lato" panose="020F0502020204030203" pitchFamily="34" charset="0"/>
                <a:cs typeface="Lato" panose="020F0502020204030203" pitchFamily="34" charset="0"/>
              </a:rPr>
              <a:t> Along with supporting all HTTP methods, it also supports OAuth and OAuth 2.0 requests.</a:t>
            </a:r>
          </a:p>
          <a:p>
            <a:pPr marL="285750" indent="-285750">
              <a:buFont typeface="Wingdings" panose="05000000000000000000" pitchFamily="2" charset="2"/>
              <a:buChar char="ü"/>
            </a:pPr>
            <a:r>
              <a:rPr lang="en-US" sz="1400" i="1" dirty="0">
                <a:solidFill>
                  <a:schemeClr val="bg1"/>
                </a:solidFill>
                <a:latin typeface="Lato" panose="020F0502020204030203" pitchFamily="34" charset="0"/>
                <a:ea typeface="Lato" panose="020F0502020204030203" pitchFamily="34" charset="0"/>
                <a:cs typeface="Lato" panose="020F0502020204030203" pitchFamily="34" charset="0"/>
              </a:rPr>
              <a:t>increased execution speed these tests give you compared to that of GUI-based tests</a:t>
            </a:r>
          </a:p>
          <a:p>
            <a:pPr marL="285750" indent="-285750">
              <a:buFont typeface="Wingdings" panose="05000000000000000000" pitchFamily="2" charset="2"/>
              <a:buChar char="ü"/>
            </a:pPr>
            <a:r>
              <a:rPr lang="en-US" sz="1400" i="1" dirty="0">
                <a:latin typeface="Lato" panose="020F0502020204030203" pitchFamily="34" charset="0"/>
                <a:ea typeface="Lato" panose="020F0502020204030203" pitchFamily="34" charset="0"/>
                <a:cs typeface="Lato" panose="020F0502020204030203" pitchFamily="34" charset="0"/>
              </a:rPr>
              <a:t>Integration with Selenium</a:t>
            </a:r>
          </a:p>
        </p:txBody>
      </p:sp>
      <p:sp>
        <p:nvSpPr>
          <p:cNvPr id="2" name="Text Placeholder 2">
            <a:extLst>
              <a:ext uri="{FF2B5EF4-FFF2-40B4-BE49-F238E27FC236}">
                <a16:creationId xmlns:a16="http://schemas.microsoft.com/office/drawing/2014/main" id="{B7F23561-DE32-FFCB-727C-0CAC725E1DA2}"/>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722548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a:bodyPr>
          <a:lstStyle/>
          <a:p>
            <a:r>
              <a:rPr lang="en-US" dirty="0"/>
              <a:t>Setting up REST Assured</a:t>
            </a:r>
          </a:p>
        </p:txBody>
      </p:sp>
      <p:sp>
        <p:nvSpPr>
          <p:cNvPr id="5" name="Text Placeholder 3">
            <a:extLst>
              <a:ext uri="{FF2B5EF4-FFF2-40B4-BE49-F238E27FC236}">
                <a16:creationId xmlns:a16="http://schemas.microsoft.com/office/drawing/2014/main" id="{97CD1E29-76A2-4197-ACA4-22EBB39B7458}"/>
              </a:ext>
            </a:extLst>
          </p:cNvPr>
          <p:cNvSpPr txBox="1">
            <a:spLocks/>
          </p:cNvSpPr>
          <p:nvPr/>
        </p:nvSpPr>
        <p:spPr>
          <a:xfrm>
            <a:off x="952499" y="2289363"/>
            <a:ext cx="10350501" cy="2795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i="1"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0B164EE7-C0E3-46C7-9B7D-E9A2E240584D}"/>
              </a:ext>
            </a:extLst>
          </p:cNvPr>
          <p:cNvSpPr txBox="1"/>
          <p:nvPr/>
        </p:nvSpPr>
        <p:spPr>
          <a:xfrm>
            <a:off x="714375" y="2156700"/>
            <a:ext cx="9124950" cy="4278094"/>
          </a:xfrm>
          <a:prstGeom prst="rect">
            <a:avLst/>
          </a:prstGeom>
          <a:noFill/>
        </p:spPr>
        <p:txBody>
          <a:bodyPr wrap="square">
            <a:spAutoFit/>
          </a:bodyPr>
          <a:lstStyle/>
          <a:p>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Dependencies and installation instructions:</a:t>
            </a:r>
          </a:p>
          <a:p>
            <a:endParaRPr lang="en-US" sz="1600" i="1"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REST Assured is a Java library, so you will need to have a Java development environment set up on your machine.</a:t>
            </a:r>
          </a:p>
          <a:p>
            <a:pPr marL="285750" indent="-285750">
              <a:buFont typeface="Arial" panose="020B0604020202020204" pitchFamily="34" charset="0"/>
              <a:buChar char="•"/>
            </a:pP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You will also need to have Maven or another build tool installed.</a:t>
            </a:r>
          </a:p>
          <a:p>
            <a:pPr marL="285750" indent="-285750">
              <a:buFont typeface="Arial" panose="020B0604020202020204" pitchFamily="34" charset="0"/>
              <a:buChar char="•"/>
            </a:pP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To add REST Assured to your project, you will need to include the appropriate dependency in your pom.xml file (if using Maven) or build. </a:t>
            </a:r>
          </a:p>
          <a:p>
            <a:pPr marL="285750" indent="-285750">
              <a:buFont typeface="Arial" panose="020B0604020202020204" pitchFamily="34" charset="0"/>
              <a:buChar char="•"/>
            </a:pP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You can find the latest version of the REST Assured dependency by visiting the project's website (</a:t>
            </a: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https://github.com/rest-assured/rest-assured</a:t>
            </a: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a:t>
            </a:r>
          </a:p>
          <a:p>
            <a:endParaRPr lang="en-US" sz="1600" i="1"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Configuration options:</a:t>
            </a:r>
          </a:p>
          <a:p>
            <a:endParaRPr lang="en-US" sz="1600" i="1"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Before you can start using REST Assured to test your APIs, you will need to configure it with the base URL of the API you want to test.</a:t>
            </a:r>
          </a:p>
          <a:p>
            <a:pPr marL="285750" indent="-285750">
              <a:buFont typeface="Arial" panose="020B0604020202020204" pitchFamily="34" charset="0"/>
              <a:buChar char="•"/>
            </a:pP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You can do this by calling the </a:t>
            </a:r>
            <a:r>
              <a:rPr lang="en-US" sz="1600" i="1" dirty="0" err="1">
                <a:solidFill>
                  <a:schemeClr val="bg1"/>
                </a:solidFill>
                <a:latin typeface="Lato" panose="020F0502020204030203" pitchFamily="34" charset="0"/>
                <a:ea typeface="Lato" panose="020F0502020204030203" pitchFamily="34" charset="0"/>
                <a:cs typeface="Lato" panose="020F0502020204030203" pitchFamily="34" charset="0"/>
              </a:rPr>
              <a:t>baseURI</a:t>
            </a: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 method and passing it the URL as a string.</a:t>
            </a:r>
          </a:p>
          <a:p>
            <a:pPr marL="285750" indent="-285750">
              <a:buFont typeface="Arial" panose="020B0604020202020204" pitchFamily="34" charset="0"/>
              <a:buChar char="•"/>
            </a:pP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You can also set the default content type for requests and responses, as well as other options such as the response timeout.</a:t>
            </a:r>
          </a:p>
        </p:txBody>
      </p:sp>
      <p:sp>
        <p:nvSpPr>
          <p:cNvPr id="3" name="Text Placeholder 2">
            <a:extLst>
              <a:ext uri="{FF2B5EF4-FFF2-40B4-BE49-F238E27FC236}">
                <a16:creationId xmlns:a16="http://schemas.microsoft.com/office/drawing/2014/main" id="{B3460483-0DA9-05E6-6043-8AC1A76F2B71}"/>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419798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44881" y="544304"/>
            <a:ext cx="4941477" cy="610863"/>
          </a:xfrm>
        </p:spPr>
        <p:txBody>
          <a:bodyPr/>
          <a:lstStyle/>
          <a:p>
            <a:r>
              <a:rPr lang="en-US" dirty="0"/>
              <a:t>Agenda</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1412" y="2117648"/>
            <a:ext cx="2133600" cy="205837"/>
          </a:xfrm>
        </p:spPr>
        <p:txBody>
          <a:bodyPr/>
          <a:lstStyle/>
          <a:p>
            <a:r>
              <a:rPr lang="en-US" sz="1400" dirty="0">
                <a:solidFill>
                  <a:schemeClr val="bg1"/>
                </a:solidFill>
                <a:latin typeface="Abadi" panose="020B0604020202020204" pitchFamily="34" charset="0"/>
              </a:rPr>
              <a:t>01. What is an API</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951412" y="2518996"/>
            <a:ext cx="2128157" cy="205837"/>
          </a:xfrm>
        </p:spPr>
        <p:txBody>
          <a:bodyPr/>
          <a:lstStyle/>
          <a:p>
            <a:r>
              <a:rPr lang="en-US" sz="1400" dirty="0">
                <a:solidFill>
                  <a:schemeClr val="bg1"/>
                </a:solidFill>
                <a:latin typeface="Abadi" panose="020B0604020202020204" pitchFamily="34" charset="0"/>
              </a:rPr>
              <a:t>02. How API works </a:t>
            </a:r>
            <a:br>
              <a:rPr lang="en-US" sz="1400" dirty="0">
                <a:solidFill>
                  <a:schemeClr val="bg1"/>
                </a:solidFill>
                <a:latin typeface="Abadi" panose="020B0604020202020204" pitchFamily="34" charset="0"/>
              </a:rPr>
            </a:br>
            <a:endParaRPr lang="en-US" sz="1400" dirty="0">
              <a:solidFill>
                <a:schemeClr val="bg1"/>
              </a:solidFill>
              <a:latin typeface="Abadi" panose="020B0604020202020204" pitchFamily="34" charset="0"/>
            </a:endParaRP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45969" y="2917439"/>
            <a:ext cx="2133600" cy="205837"/>
          </a:xfrm>
        </p:spPr>
        <p:txBody>
          <a:bodyPr/>
          <a:lstStyle/>
          <a:p>
            <a:r>
              <a:rPr lang="en-US" sz="1400" dirty="0">
                <a:solidFill>
                  <a:schemeClr val="bg1"/>
                </a:solidFill>
                <a:latin typeface="Abadi" panose="020B0604020202020204" pitchFamily="34" charset="0"/>
              </a:rPr>
              <a:t>03. API Request</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945969" y="3323068"/>
            <a:ext cx="2128157" cy="205837"/>
          </a:xfrm>
        </p:spPr>
        <p:txBody>
          <a:bodyPr/>
          <a:lstStyle/>
          <a:p>
            <a:r>
              <a:rPr lang="en-US" sz="1400" dirty="0">
                <a:solidFill>
                  <a:schemeClr val="bg1"/>
                </a:solidFill>
                <a:latin typeface="Abadi" panose="020B0604020202020204" pitchFamily="34" charset="0"/>
              </a:rPr>
              <a:t>04. API Response </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3663037" y="2117648"/>
            <a:ext cx="2129245" cy="205837"/>
          </a:xfrm>
        </p:spPr>
        <p:txBody>
          <a:bodyPr vert="horz" lIns="0" tIns="0" rIns="0" bIns="0" rtlCol="0">
            <a:noAutofit/>
          </a:bodyPr>
          <a:lstStyle/>
          <a:p>
            <a:r>
              <a:rPr lang="en-US" sz="1400" dirty="0">
                <a:solidFill>
                  <a:schemeClr val="bg1"/>
                </a:solidFill>
                <a:latin typeface="Abadi" panose="020B0604020202020204" pitchFamily="34" charset="0"/>
              </a:rPr>
              <a:t>05. Response codes </a:t>
            </a:r>
          </a:p>
        </p:txBody>
      </p:sp>
      <p:sp>
        <p:nvSpPr>
          <p:cNvPr id="17" name="Text Placeholder 11">
            <a:extLst>
              <a:ext uri="{FF2B5EF4-FFF2-40B4-BE49-F238E27FC236}">
                <a16:creationId xmlns:a16="http://schemas.microsoft.com/office/drawing/2014/main" id="{61B53006-E2C0-4C87-8D90-CE4C6ED4833C}"/>
              </a:ext>
            </a:extLst>
          </p:cNvPr>
          <p:cNvSpPr txBox="1">
            <a:spLocks/>
          </p:cNvSpPr>
          <p:nvPr/>
        </p:nvSpPr>
        <p:spPr>
          <a:xfrm>
            <a:off x="3663037" y="2518995"/>
            <a:ext cx="2129245" cy="205837"/>
          </a:xfrm>
          <a:prstGeom prst="rect">
            <a:avLst/>
          </a:prstGeom>
        </p:spPr>
        <p:txBody>
          <a:bodyPr vert="horz" lIns="0" tIns="0" rIns="0" bIns="0" rtlCol="0">
            <a:noAutofit/>
          </a:bodyPr>
          <a:lstStyle>
            <a:lvl1pPr indent="0">
              <a:lnSpc>
                <a:spcPct val="100000"/>
              </a:lnSpc>
              <a:spcBef>
                <a:spcPts val="400"/>
              </a:spcBef>
              <a:buFont typeface="Arial" panose="020B0604020202020204" pitchFamily="34" charset="0"/>
              <a:buNone/>
              <a:defRPr sz="1400" b="0" i="0">
                <a:solidFill>
                  <a:schemeClr val="bg1"/>
                </a:solidFill>
                <a:latin typeface="Abadi" panose="020B0604020202020204" pitchFamily="34" charset="0"/>
              </a:defRPr>
            </a:lvl1pPr>
            <a:lvl2pPr marL="685800" indent="-228600">
              <a:lnSpc>
                <a:spcPct val="90000"/>
              </a:lnSpc>
              <a:spcBef>
                <a:spcPts val="500"/>
              </a:spcBef>
              <a:buFont typeface="Arial" panose="020B0604020202020204" pitchFamily="34" charset="0"/>
              <a:buChar char="•"/>
              <a:defRPr sz="4000" b="0" i="0">
                <a:solidFill>
                  <a:schemeClr val="bg1"/>
                </a:solidFill>
              </a:defRPr>
            </a:lvl2pPr>
            <a:lvl3pPr marL="1143000" indent="-228600">
              <a:lnSpc>
                <a:spcPct val="90000"/>
              </a:lnSpc>
              <a:spcBef>
                <a:spcPts val="500"/>
              </a:spcBef>
              <a:buFont typeface="Arial" panose="020B0604020202020204" pitchFamily="34" charset="0"/>
              <a:buChar char="•"/>
              <a:defRPr sz="4000" b="0" i="0">
                <a:solidFill>
                  <a:schemeClr val="bg1"/>
                </a:solidFill>
              </a:defRPr>
            </a:lvl3pPr>
            <a:lvl4pPr marL="1600200" indent="-228600">
              <a:lnSpc>
                <a:spcPct val="90000"/>
              </a:lnSpc>
              <a:spcBef>
                <a:spcPts val="500"/>
              </a:spcBef>
              <a:buFont typeface="Arial" panose="020B0604020202020204" pitchFamily="34" charset="0"/>
              <a:buChar char="•"/>
              <a:defRPr sz="4000" b="0" i="0">
                <a:solidFill>
                  <a:schemeClr val="bg1"/>
                </a:solidFill>
              </a:defRPr>
            </a:lvl4pPr>
            <a:lvl5pPr marL="2057400" indent="-228600">
              <a:lnSpc>
                <a:spcPct val="90000"/>
              </a:lnSpc>
              <a:spcBef>
                <a:spcPts val="500"/>
              </a:spcBef>
              <a:buFont typeface="Arial" panose="020B0604020202020204" pitchFamily="34" charset="0"/>
              <a:buChar char="•"/>
              <a:defRPr sz="4000" b="0" i="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06. Postman</a:t>
            </a:r>
          </a:p>
        </p:txBody>
      </p:sp>
      <p:sp>
        <p:nvSpPr>
          <p:cNvPr id="18" name="Text Placeholder 11">
            <a:extLst>
              <a:ext uri="{FF2B5EF4-FFF2-40B4-BE49-F238E27FC236}">
                <a16:creationId xmlns:a16="http://schemas.microsoft.com/office/drawing/2014/main" id="{C130C48F-9829-400C-A3A4-BA8221ABA0F1}"/>
              </a:ext>
            </a:extLst>
          </p:cNvPr>
          <p:cNvSpPr txBox="1">
            <a:spLocks/>
          </p:cNvSpPr>
          <p:nvPr/>
        </p:nvSpPr>
        <p:spPr>
          <a:xfrm>
            <a:off x="3663037" y="2917439"/>
            <a:ext cx="2738846" cy="300197"/>
          </a:xfrm>
          <a:prstGeom prst="rect">
            <a:avLst/>
          </a:prstGeom>
        </p:spPr>
        <p:txBody>
          <a:bodyPr vert="horz" lIns="0" tIns="0" rIns="0" bIns="0" rtlCol="0">
            <a:noAutofit/>
          </a:bodyPr>
          <a:lstStyle>
            <a:lvl1pPr indent="0">
              <a:lnSpc>
                <a:spcPct val="100000"/>
              </a:lnSpc>
              <a:spcBef>
                <a:spcPts val="400"/>
              </a:spcBef>
              <a:buFont typeface="Arial" panose="020B0604020202020204" pitchFamily="34" charset="0"/>
              <a:buNone/>
              <a:defRPr sz="1400" b="0" i="0">
                <a:solidFill>
                  <a:schemeClr val="bg1"/>
                </a:solidFill>
                <a:latin typeface="Abadi" panose="020B0604020202020204" pitchFamily="34" charset="0"/>
              </a:defRPr>
            </a:lvl1pPr>
            <a:lvl2pPr marL="685800" indent="-228600">
              <a:lnSpc>
                <a:spcPct val="90000"/>
              </a:lnSpc>
              <a:spcBef>
                <a:spcPts val="500"/>
              </a:spcBef>
              <a:buFont typeface="Arial" panose="020B0604020202020204" pitchFamily="34" charset="0"/>
              <a:buChar char="•"/>
              <a:defRPr sz="4000" b="0" i="0">
                <a:solidFill>
                  <a:schemeClr val="bg1"/>
                </a:solidFill>
              </a:defRPr>
            </a:lvl2pPr>
            <a:lvl3pPr marL="1143000" indent="-228600">
              <a:lnSpc>
                <a:spcPct val="90000"/>
              </a:lnSpc>
              <a:spcBef>
                <a:spcPts val="500"/>
              </a:spcBef>
              <a:buFont typeface="Arial" panose="020B0604020202020204" pitchFamily="34" charset="0"/>
              <a:buChar char="•"/>
              <a:defRPr sz="4000" b="0" i="0">
                <a:solidFill>
                  <a:schemeClr val="bg1"/>
                </a:solidFill>
              </a:defRPr>
            </a:lvl3pPr>
            <a:lvl4pPr marL="1600200" indent="-228600">
              <a:lnSpc>
                <a:spcPct val="90000"/>
              </a:lnSpc>
              <a:spcBef>
                <a:spcPts val="500"/>
              </a:spcBef>
              <a:buFont typeface="Arial" panose="020B0604020202020204" pitchFamily="34" charset="0"/>
              <a:buChar char="•"/>
              <a:defRPr sz="4000" b="0" i="0">
                <a:solidFill>
                  <a:schemeClr val="bg1"/>
                </a:solidFill>
              </a:defRPr>
            </a:lvl4pPr>
            <a:lvl5pPr marL="2057400" indent="-228600">
              <a:lnSpc>
                <a:spcPct val="90000"/>
              </a:lnSpc>
              <a:spcBef>
                <a:spcPts val="500"/>
              </a:spcBef>
              <a:buFont typeface="Arial" panose="020B0604020202020204" pitchFamily="34" charset="0"/>
              <a:buChar char="•"/>
              <a:defRPr sz="4000" b="0" i="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07. Get, Post, Put, and Delete </a:t>
            </a:r>
          </a:p>
        </p:txBody>
      </p:sp>
      <p:sp>
        <p:nvSpPr>
          <p:cNvPr id="26" name="Text Placeholder 11">
            <a:extLst>
              <a:ext uri="{FF2B5EF4-FFF2-40B4-BE49-F238E27FC236}">
                <a16:creationId xmlns:a16="http://schemas.microsoft.com/office/drawing/2014/main" id="{039CDBD5-5238-4239-9D42-94C0B7F6A32F}"/>
              </a:ext>
            </a:extLst>
          </p:cNvPr>
          <p:cNvSpPr txBox="1">
            <a:spLocks/>
          </p:cNvSpPr>
          <p:nvPr/>
        </p:nvSpPr>
        <p:spPr>
          <a:xfrm>
            <a:off x="980989" y="1555221"/>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Introduction</a:t>
            </a:r>
          </a:p>
        </p:txBody>
      </p:sp>
      <p:sp>
        <p:nvSpPr>
          <p:cNvPr id="27" name="Text Placeholder 11">
            <a:extLst>
              <a:ext uri="{FF2B5EF4-FFF2-40B4-BE49-F238E27FC236}">
                <a16:creationId xmlns:a16="http://schemas.microsoft.com/office/drawing/2014/main" id="{D8E524DE-2341-4B3C-B7F2-3EB393CD6F0D}"/>
              </a:ext>
            </a:extLst>
          </p:cNvPr>
          <p:cNvSpPr txBox="1">
            <a:spLocks/>
          </p:cNvSpPr>
          <p:nvPr/>
        </p:nvSpPr>
        <p:spPr>
          <a:xfrm>
            <a:off x="3663039" y="1555220"/>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API and HHTP </a:t>
            </a:r>
          </a:p>
        </p:txBody>
      </p:sp>
      <p:sp>
        <p:nvSpPr>
          <p:cNvPr id="29" name="Text Placeholder 11">
            <a:extLst>
              <a:ext uri="{FF2B5EF4-FFF2-40B4-BE49-F238E27FC236}">
                <a16:creationId xmlns:a16="http://schemas.microsoft.com/office/drawing/2014/main" id="{E1CBBA1A-2E9D-42CA-B7B4-8D8B84C22CBA}"/>
              </a:ext>
            </a:extLst>
          </p:cNvPr>
          <p:cNvSpPr txBox="1">
            <a:spLocks/>
          </p:cNvSpPr>
          <p:nvPr/>
        </p:nvSpPr>
        <p:spPr>
          <a:xfrm>
            <a:off x="944881" y="3885495"/>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Rest Assured - intro </a:t>
            </a:r>
          </a:p>
        </p:txBody>
      </p:sp>
      <p:sp>
        <p:nvSpPr>
          <p:cNvPr id="30" name="Text Placeholder 3">
            <a:extLst>
              <a:ext uri="{FF2B5EF4-FFF2-40B4-BE49-F238E27FC236}">
                <a16:creationId xmlns:a16="http://schemas.microsoft.com/office/drawing/2014/main" id="{AA870A8A-8CA8-423B-A1C0-BB90DF9A32C9}"/>
              </a:ext>
            </a:extLst>
          </p:cNvPr>
          <p:cNvSpPr txBox="1">
            <a:spLocks/>
          </p:cNvSpPr>
          <p:nvPr/>
        </p:nvSpPr>
        <p:spPr>
          <a:xfrm>
            <a:off x="986432" y="4431597"/>
            <a:ext cx="2133600"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08. What is Rest Assured</a:t>
            </a:r>
          </a:p>
        </p:txBody>
      </p:sp>
      <p:sp>
        <p:nvSpPr>
          <p:cNvPr id="31" name="Text Placeholder 5">
            <a:extLst>
              <a:ext uri="{FF2B5EF4-FFF2-40B4-BE49-F238E27FC236}">
                <a16:creationId xmlns:a16="http://schemas.microsoft.com/office/drawing/2014/main" id="{2694E120-6497-41BD-92D0-251E3868E54D}"/>
              </a:ext>
            </a:extLst>
          </p:cNvPr>
          <p:cNvSpPr txBox="1">
            <a:spLocks/>
          </p:cNvSpPr>
          <p:nvPr/>
        </p:nvSpPr>
        <p:spPr>
          <a:xfrm>
            <a:off x="986432" y="4832945"/>
            <a:ext cx="2128157"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09. Why Rest Assured</a:t>
            </a:r>
            <a:br>
              <a:rPr lang="en-US" sz="1400" dirty="0">
                <a:solidFill>
                  <a:schemeClr val="bg1"/>
                </a:solidFill>
                <a:latin typeface="Abadi" panose="020B0604020202020204" pitchFamily="34" charset="0"/>
              </a:rPr>
            </a:br>
            <a:endParaRPr lang="en-US" sz="1400" dirty="0">
              <a:solidFill>
                <a:schemeClr val="bg1"/>
              </a:solidFill>
              <a:latin typeface="Abadi" panose="020B0604020202020204" pitchFamily="34" charset="0"/>
            </a:endParaRPr>
          </a:p>
        </p:txBody>
      </p:sp>
      <p:sp>
        <p:nvSpPr>
          <p:cNvPr id="32" name="Text Placeholder 7">
            <a:extLst>
              <a:ext uri="{FF2B5EF4-FFF2-40B4-BE49-F238E27FC236}">
                <a16:creationId xmlns:a16="http://schemas.microsoft.com/office/drawing/2014/main" id="{E2C74737-E797-4836-801C-A1B19F80A0B3}"/>
              </a:ext>
            </a:extLst>
          </p:cNvPr>
          <p:cNvSpPr txBox="1">
            <a:spLocks/>
          </p:cNvSpPr>
          <p:nvPr/>
        </p:nvSpPr>
        <p:spPr>
          <a:xfrm>
            <a:off x="980989" y="5231388"/>
            <a:ext cx="2133600"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10. Setting up </a:t>
            </a:r>
          </a:p>
        </p:txBody>
      </p:sp>
      <p:sp>
        <p:nvSpPr>
          <p:cNvPr id="33" name="Text Placeholder 9">
            <a:extLst>
              <a:ext uri="{FF2B5EF4-FFF2-40B4-BE49-F238E27FC236}">
                <a16:creationId xmlns:a16="http://schemas.microsoft.com/office/drawing/2014/main" id="{A83841CF-216F-485C-ACBD-03D531EB0C4B}"/>
              </a:ext>
            </a:extLst>
          </p:cNvPr>
          <p:cNvSpPr txBox="1">
            <a:spLocks/>
          </p:cNvSpPr>
          <p:nvPr/>
        </p:nvSpPr>
        <p:spPr>
          <a:xfrm>
            <a:off x="980989" y="5637017"/>
            <a:ext cx="2128157"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11. POM</a:t>
            </a:r>
          </a:p>
        </p:txBody>
      </p:sp>
      <p:sp>
        <p:nvSpPr>
          <p:cNvPr id="34" name="Text Placeholder 11">
            <a:extLst>
              <a:ext uri="{FF2B5EF4-FFF2-40B4-BE49-F238E27FC236}">
                <a16:creationId xmlns:a16="http://schemas.microsoft.com/office/drawing/2014/main" id="{913D343C-8B56-4068-B730-E6417E2231E2}"/>
              </a:ext>
            </a:extLst>
          </p:cNvPr>
          <p:cNvSpPr txBox="1">
            <a:spLocks/>
          </p:cNvSpPr>
          <p:nvPr/>
        </p:nvSpPr>
        <p:spPr>
          <a:xfrm>
            <a:off x="3663037" y="3885495"/>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Rest Assured - code </a:t>
            </a:r>
          </a:p>
        </p:txBody>
      </p:sp>
      <p:sp>
        <p:nvSpPr>
          <p:cNvPr id="35" name="Text Placeholder 9">
            <a:extLst>
              <a:ext uri="{FF2B5EF4-FFF2-40B4-BE49-F238E27FC236}">
                <a16:creationId xmlns:a16="http://schemas.microsoft.com/office/drawing/2014/main" id="{B5C14948-3E15-4C1A-821D-464616B690FD}"/>
              </a:ext>
            </a:extLst>
          </p:cNvPr>
          <p:cNvSpPr txBox="1">
            <a:spLocks/>
          </p:cNvSpPr>
          <p:nvPr/>
        </p:nvSpPr>
        <p:spPr>
          <a:xfrm>
            <a:off x="991875" y="6048403"/>
            <a:ext cx="2128157"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12. Base test</a:t>
            </a:r>
          </a:p>
        </p:txBody>
      </p:sp>
      <p:sp>
        <p:nvSpPr>
          <p:cNvPr id="36" name="Text Placeholder 5">
            <a:extLst>
              <a:ext uri="{FF2B5EF4-FFF2-40B4-BE49-F238E27FC236}">
                <a16:creationId xmlns:a16="http://schemas.microsoft.com/office/drawing/2014/main" id="{D1B4DBA8-0895-4D92-B2F2-F11472E63B1E}"/>
              </a:ext>
            </a:extLst>
          </p:cNvPr>
          <p:cNvSpPr txBox="1">
            <a:spLocks/>
          </p:cNvSpPr>
          <p:nvPr/>
        </p:nvSpPr>
        <p:spPr>
          <a:xfrm>
            <a:off x="3668480" y="4438842"/>
            <a:ext cx="2733403"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13. Get, Post, Put, and Delete </a:t>
            </a:r>
            <a:br>
              <a:rPr lang="en-US" sz="1400" dirty="0">
                <a:solidFill>
                  <a:schemeClr val="bg1"/>
                </a:solidFill>
                <a:latin typeface="Abadi" panose="020B0604020202020204" pitchFamily="34" charset="0"/>
              </a:rPr>
            </a:br>
            <a:endParaRPr lang="en-US" sz="1400" dirty="0">
              <a:solidFill>
                <a:schemeClr val="bg1"/>
              </a:solidFill>
              <a:latin typeface="Abadi" panose="020B0604020202020204" pitchFamily="34" charset="0"/>
            </a:endParaRPr>
          </a:p>
        </p:txBody>
      </p:sp>
      <p:sp>
        <p:nvSpPr>
          <p:cNvPr id="37" name="Text Placeholder 7">
            <a:extLst>
              <a:ext uri="{FF2B5EF4-FFF2-40B4-BE49-F238E27FC236}">
                <a16:creationId xmlns:a16="http://schemas.microsoft.com/office/drawing/2014/main" id="{28F3D88B-D66B-45A0-B355-F198605DE6B4}"/>
              </a:ext>
            </a:extLst>
          </p:cNvPr>
          <p:cNvSpPr txBox="1">
            <a:spLocks/>
          </p:cNvSpPr>
          <p:nvPr/>
        </p:nvSpPr>
        <p:spPr>
          <a:xfrm>
            <a:off x="3663037" y="4837285"/>
            <a:ext cx="2133600"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14. Validate response code </a:t>
            </a:r>
          </a:p>
        </p:txBody>
      </p:sp>
      <p:sp>
        <p:nvSpPr>
          <p:cNvPr id="38" name="Text Placeholder 9">
            <a:extLst>
              <a:ext uri="{FF2B5EF4-FFF2-40B4-BE49-F238E27FC236}">
                <a16:creationId xmlns:a16="http://schemas.microsoft.com/office/drawing/2014/main" id="{E7B655BA-098F-4980-8502-F0ADAD84E04D}"/>
              </a:ext>
            </a:extLst>
          </p:cNvPr>
          <p:cNvSpPr txBox="1">
            <a:spLocks/>
          </p:cNvSpPr>
          <p:nvPr/>
        </p:nvSpPr>
        <p:spPr>
          <a:xfrm>
            <a:off x="3663037" y="5242914"/>
            <a:ext cx="2128157"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15. Get data from response </a:t>
            </a:r>
          </a:p>
        </p:txBody>
      </p:sp>
      <p:sp>
        <p:nvSpPr>
          <p:cNvPr id="39" name="Text Placeholder 9">
            <a:extLst>
              <a:ext uri="{FF2B5EF4-FFF2-40B4-BE49-F238E27FC236}">
                <a16:creationId xmlns:a16="http://schemas.microsoft.com/office/drawing/2014/main" id="{AE46836E-76EA-4802-9B0A-3C0108B8DD29}"/>
              </a:ext>
            </a:extLst>
          </p:cNvPr>
          <p:cNvSpPr txBox="1">
            <a:spLocks/>
          </p:cNvSpPr>
          <p:nvPr/>
        </p:nvSpPr>
        <p:spPr>
          <a:xfrm>
            <a:off x="3673923" y="5654300"/>
            <a:ext cx="2128157"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16. Gpath</a:t>
            </a:r>
          </a:p>
        </p:txBody>
      </p:sp>
      <p:sp>
        <p:nvSpPr>
          <p:cNvPr id="40" name="Text Placeholder 9">
            <a:extLst>
              <a:ext uri="{FF2B5EF4-FFF2-40B4-BE49-F238E27FC236}">
                <a16:creationId xmlns:a16="http://schemas.microsoft.com/office/drawing/2014/main" id="{C49D3BF9-72FC-415E-BC2E-553984E9E75F}"/>
              </a:ext>
            </a:extLst>
          </p:cNvPr>
          <p:cNvSpPr txBox="1">
            <a:spLocks/>
          </p:cNvSpPr>
          <p:nvPr/>
        </p:nvSpPr>
        <p:spPr>
          <a:xfrm>
            <a:off x="3673923" y="6060946"/>
            <a:ext cx="2128157"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latin typeface="Abadi" panose="020B0604020202020204" pitchFamily="34" charset="0"/>
              </a:rPr>
              <a:t>17. Post </a:t>
            </a:r>
          </a:p>
        </p:txBody>
      </p:sp>
      <p:sp>
        <p:nvSpPr>
          <p:cNvPr id="41" name="Text Placeholder 11">
            <a:extLst>
              <a:ext uri="{FF2B5EF4-FFF2-40B4-BE49-F238E27FC236}">
                <a16:creationId xmlns:a16="http://schemas.microsoft.com/office/drawing/2014/main" id="{8D9ACE5D-8999-44C6-9F97-628B41D275D2}"/>
              </a:ext>
            </a:extLst>
          </p:cNvPr>
          <p:cNvSpPr txBox="1">
            <a:spLocks/>
          </p:cNvSpPr>
          <p:nvPr/>
        </p:nvSpPr>
        <p:spPr>
          <a:xfrm>
            <a:off x="6381193" y="3885495"/>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Selenium integration</a:t>
            </a:r>
          </a:p>
        </p:txBody>
      </p:sp>
      <p:sp>
        <p:nvSpPr>
          <p:cNvPr id="42" name="Title 1">
            <a:extLst>
              <a:ext uri="{FF2B5EF4-FFF2-40B4-BE49-F238E27FC236}">
                <a16:creationId xmlns:a16="http://schemas.microsoft.com/office/drawing/2014/main" id="{09C8539A-81D0-464E-815C-2D433CBD9BC1}"/>
              </a:ext>
            </a:extLst>
          </p:cNvPr>
          <p:cNvSpPr txBox="1">
            <a:spLocks/>
          </p:cNvSpPr>
          <p:nvPr/>
        </p:nvSpPr>
        <p:spPr>
          <a:xfrm>
            <a:off x="6381193" y="4818672"/>
            <a:ext cx="8475252" cy="234382"/>
          </a:xfrm>
          <a:prstGeom prst="rect">
            <a:avLst/>
          </a:prstGeom>
        </p:spPr>
        <p:txBody>
          <a:bodyPr vert="horz" lIns="0" tIns="0" rIns="0" bIns="0" rtlCol="0" anchor="b" anchorCtr="0">
            <a:normAutofit/>
          </a:bodyPr>
          <a:lstStyle>
            <a:defPPr>
              <a:defRPr lang="en-US"/>
            </a:defPPr>
            <a:lvl1pPr>
              <a:lnSpc>
                <a:spcPct val="90000"/>
              </a:lnSpc>
              <a:spcBef>
                <a:spcPct val="0"/>
              </a:spcBef>
              <a:buNone/>
              <a:defRPr sz="4400" b="1" i="0" spc="100" baseline="0">
                <a:solidFill>
                  <a:schemeClr val="bg1"/>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1400" b="0" dirty="0">
                <a:latin typeface="Abadi" panose="020B0604020202020204" pitchFamily="34" charset="0"/>
                <a:ea typeface="+mn-ea"/>
                <a:cs typeface="+mn-cs"/>
              </a:rPr>
              <a:t>19. Test case - Selenium vs Rest Assured</a:t>
            </a:r>
          </a:p>
        </p:txBody>
      </p:sp>
      <p:sp>
        <p:nvSpPr>
          <p:cNvPr id="43" name="Title 1">
            <a:extLst>
              <a:ext uri="{FF2B5EF4-FFF2-40B4-BE49-F238E27FC236}">
                <a16:creationId xmlns:a16="http://schemas.microsoft.com/office/drawing/2014/main" id="{2EF50F96-4F48-418E-A9E1-DEC4FB46811E}"/>
              </a:ext>
            </a:extLst>
          </p:cNvPr>
          <p:cNvSpPr txBox="1">
            <a:spLocks/>
          </p:cNvSpPr>
          <p:nvPr/>
        </p:nvSpPr>
        <p:spPr>
          <a:xfrm>
            <a:off x="6381193" y="4391439"/>
            <a:ext cx="8475252" cy="234382"/>
          </a:xfrm>
          <a:prstGeom prst="rect">
            <a:avLst/>
          </a:prstGeom>
        </p:spPr>
        <p:txBody>
          <a:bodyPr vert="horz" lIns="0" tIns="0" rIns="0" bIns="0" rtlCol="0" anchor="b" anchorCtr="0">
            <a:normAutofit/>
          </a:bodyPr>
          <a:lstStyle>
            <a:defPPr>
              <a:defRPr lang="en-US"/>
            </a:defPPr>
            <a:lvl1pPr>
              <a:lnSpc>
                <a:spcPct val="90000"/>
              </a:lnSpc>
              <a:spcBef>
                <a:spcPct val="0"/>
              </a:spcBef>
              <a:buNone/>
              <a:defRPr sz="4400" b="1" i="0" spc="100" baseline="0">
                <a:solidFill>
                  <a:schemeClr val="bg1"/>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1400" b="0" dirty="0">
                <a:latin typeface="Abadi" panose="020B0604020202020204" pitchFamily="34" charset="0"/>
                <a:ea typeface="+mn-ea"/>
                <a:cs typeface="+mn-cs"/>
              </a:rPr>
              <a:t>18. integration</a:t>
            </a:r>
          </a:p>
        </p:txBody>
      </p:sp>
      <p:sp>
        <p:nvSpPr>
          <p:cNvPr id="3" name="Text Placeholder 2">
            <a:extLst>
              <a:ext uri="{FF2B5EF4-FFF2-40B4-BE49-F238E27FC236}">
                <a16:creationId xmlns:a16="http://schemas.microsoft.com/office/drawing/2014/main" id="{C1E3E802-3698-9516-351D-07E1703A59F3}"/>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fontScale="90000"/>
          </a:bodyPr>
          <a:lstStyle/>
          <a:p>
            <a:r>
              <a:rPr lang="en-US" dirty="0"/>
              <a:t>Project Infrastructure - pom</a:t>
            </a:r>
          </a:p>
        </p:txBody>
      </p:sp>
      <p:pic>
        <p:nvPicPr>
          <p:cNvPr id="4" name="Picture 3">
            <a:extLst>
              <a:ext uri="{FF2B5EF4-FFF2-40B4-BE49-F238E27FC236}">
                <a16:creationId xmlns:a16="http://schemas.microsoft.com/office/drawing/2014/main" id="{38D7053A-628F-44E5-A435-A9846D4F694B}"/>
              </a:ext>
            </a:extLst>
          </p:cNvPr>
          <p:cNvPicPr>
            <a:picLocks noChangeAspect="1"/>
          </p:cNvPicPr>
          <p:nvPr/>
        </p:nvPicPr>
        <p:blipFill>
          <a:blip r:embed="rId3"/>
          <a:stretch>
            <a:fillRect/>
          </a:stretch>
        </p:blipFill>
        <p:spPr>
          <a:xfrm>
            <a:off x="685800" y="2105025"/>
            <a:ext cx="5295900" cy="1485900"/>
          </a:xfrm>
          <a:prstGeom prst="rect">
            <a:avLst/>
          </a:prstGeom>
        </p:spPr>
      </p:pic>
      <p:pic>
        <p:nvPicPr>
          <p:cNvPr id="6" name="Picture 5">
            <a:extLst>
              <a:ext uri="{FF2B5EF4-FFF2-40B4-BE49-F238E27FC236}">
                <a16:creationId xmlns:a16="http://schemas.microsoft.com/office/drawing/2014/main" id="{222010C4-4B15-4063-B441-6098B5B6A20C}"/>
              </a:ext>
            </a:extLst>
          </p:cNvPr>
          <p:cNvPicPr>
            <a:picLocks noChangeAspect="1"/>
          </p:cNvPicPr>
          <p:nvPr/>
        </p:nvPicPr>
        <p:blipFill>
          <a:blip r:embed="rId4"/>
          <a:stretch>
            <a:fillRect/>
          </a:stretch>
        </p:blipFill>
        <p:spPr>
          <a:xfrm>
            <a:off x="238125" y="3590925"/>
            <a:ext cx="6819900" cy="2771775"/>
          </a:xfrm>
          <a:prstGeom prst="rect">
            <a:avLst/>
          </a:prstGeom>
        </p:spPr>
      </p:pic>
      <p:sp>
        <p:nvSpPr>
          <p:cNvPr id="3" name="Text Placeholder 2">
            <a:extLst>
              <a:ext uri="{FF2B5EF4-FFF2-40B4-BE49-F238E27FC236}">
                <a16:creationId xmlns:a16="http://schemas.microsoft.com/office/drawing/2014/main" id="{B344BD42-2214-7386-F904-AE0AAAC65585}"/>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228821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9229844" cy="610863"/>
          </a:xfrm>
        </p:spPr>
        <p:txBody>
          <a:bodyPr>
            <a:normAutofit/>
          </a:bodyPr>
          <a:lstStyle/>
          <a:p>
            <a:r>
              <a:rPr lang="en-US" dirty="0"/>
              <a:t>Project Infrastructure – base test </a:t>
            </a:r>
          </a:p>
        </p:txBody>
      </p:sp>
      <p:pic>
        <p:nvPicPr>
          <p:cNvPr id="2" name="Picture 1">
            <a:extLst>
              <a:ext uri="{FF2B5EF4-FFF2-40B4-BE49-F238E27FC236}">
                <a16:creationId xmlns:a16="http://schemas.microsoft.com/office/drawing/2014/main" id="{77484418-FD45-4503-88E3-315C968A33A3}"/>
              </a:ext>
            </a:extLst>
          </p:cNvPr>
          <p:cNvPicPr>
            <a:picLocks noChangeAspect="1"/>
          </p:cNvPicPr>
          <p:nvPr/>
        </p:nvPicPr>
        <p:blipFill>
          <a:blip r:embed="rId3"/>
          <a:stretch>
            <a:fillRect/>
          </a:stretch>
        </p:blipFill>
        <p:spPr>
          <a:xfrm>
            <a:off x="1619993" y="2282144"/>
            <a:ext cx="7334489" cy="2534473"/>
          </a:xfrm>
          <a:prstGeom prst="rect">
            <a:avLst/>
          </a:prstGeom>
        </p:spPr>
      </p:pic>
      <p:pic>
        <p:nvPicPr>
          <p:cNvPr id="5" name="Picture 4">
            <a:extLst>
              <a:ext uri="{FF2B5EF4-FFF2-40B4-BE49-F238E27FC236}">
                <a16:creationId xmlns:a16="http://schemas.microsoft.com/office/drawing/2014/main" id="{FCA14FEF-C6F0-4EAF-9C8E-489856B76F94}"/>
              </a:ext>
            </a:extLst>
          </p:cNvPr>
          <p:cNvPicPr>
            <a:picLocks noChangeAspect="1"/>
          </p:cNvPicPr>
          <p:nvPr/>
        </p:nvPicPr>
        <p:blipFill>
          <a:blip r:embed="rId4"/>
          <a:stretch>
            <a:fillRect/>
          </a:stretch>
        </p:blipFill>
        <p:spPr>
          <a:xfrm>
            <a:off x="8650178" y="5337545"/>
            <a:ext cx="3087377" cy="1282783"/>
          </a:xfrm>
          <a:prstGeom prst="rect">
            <a:avLst/>
          </a:prstGeom>
        </p:spPr>
      </p:pic>
      <p:sp>
        <p:nvSpPr>
          <p:cNvPr id="4" name="Text Placeholder 2">
            <a:extLst>
              <a:ext uri="{FF2B5EF4-FFF2-40B4-BE49-F238E27FC236}">
                <a16:creationId xmlns:a16="http://schemas.microsoft.com/office/drawing/2014/main" id="{3DAD7262-7A0F-5C13-FB71-4562BD0EF953}"/>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517170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9229844" cy="610863"/>
          </a:xfrm>
        </p:spPr>
        <p:txBody>
          <a:bodyPr>
            <a:normAutofit/>
          </a:bodyPr>
          <a:lstStyle/>
          <a:p>
            <a:r>
              <a:rPr lang="en-US" dirty="0"/>
              <a:t>Project Infrastructure – data file </a:t>
            </a:r>
          </a:p>
        </p:txBody>
      </p:sp>
      <p:pic>
        <p:nvPicPr>
          <p:cNvPr id="6" name="Picture 5">
            <a:extLst>
              <a:ext uri="{FF2B5EF4-FFF2-40B4-BE49-F238E27FC236}">
                <a16:creationId xmlns:a16="http://schemas.microsoft.com/office/drawing/2014/main" id="{E433D445-9B50-49E3-AB87-D21D79E60EDB}"/>
              </a:ext>
            </a:extLst>
          </p:cNvPr>
          <p:cNvPicPr>
            <a:picLocks noChangeAspect="1"/>
          </p:cNvPicPr>
          <p:nvPr/>
        </p:nvPicPr>
        <p:blipFill>
          <a:blip r:embed="rId3"/>
          <a:stretch>
            <a:fillRect/>
          </a:stretch>
        </p:blipFill>
        <p:spPr>
          <a:xfrm>
            <a:off x="824706" y="2181303"/>
            <a:ext cx="10896022" cy="4464195"/>
          </a:xfrm>
          <a:prstGeom prst="rect">
            <a:avLst/>
          </a:prstGeom>
        </p:spPr>
      </p:pic>
      <p:sp>
        <p:nvSpPr>
          <p:cNvPr id="2" name="Text Placeholder 2">
            <a:extLst>
              <a:ext uri="{FF2B5EF4-FFF2-40B4-BE49-F238E27FC236}">
                <a16:creationId xmlns:a16="http://schemas.microsoft.com/office/drawing/2014/main" id="{298D33D4-91F5-99B3-25E9-456EFCCD2FF0}"/>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40406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8637177" cy="610863"/>
          </a:xfrm>
        </p:spPr>
        <p:txBody>
          <a:bodyPr vert="horz" lIns="0" tIns="0" rIns="0" bIns="0" rtlCol="0" anchor="b" anchorCtr="0">
            <a:noAutofit/>
          </a:bodyPr>
          <a:lstStyle/>
          <a:p>
            <a:r>
              <a:rPr lang="en-US" sz="3200" b="1" i="0" kern="1200" spc="100" baseline="0" dirty="0">
                <a:latin typeface="+mj-lt"/>
                <a:ea typeface="+mj-ea"/>
                <a:cs typeface="+mj-cs"/>
              </a:rPr>
              <a:t>BDD(Behavior Driven Development)</a:t>
            </a:r>
          </a:p>
        </p:txBody>
      </p:sp>
      <p:sp>
        <p:nvSpPr>
          <p:cNvPr id="7" name="TextBox 6">
            <a:extLst>
              <a:ext uri="{FF2B5EF4-FFF2-40B4-BE49-F238E27FC236}">
                <a16:creationId xmlns:a16="http://schemas.microsoft.com/office/drawing/2014/main" id="{FECE047A-4E00-4360-B0B7-614751EEEA9E}"/>
              </a:ext>
            </a:extLst>
          </p:cNvPr>
          <p:cNvSpPr txBox="1"/>
          <p:nvPr/>
        </p:nvSpPr>
        <p:spPr>
          <a:xfrm>
            <a:off x="964023" y="2123472"/>
            <a:ext cx="5146266" cy="2949041"/>
          </a:xfrm>
          <a:prstGeom prst="rect">
            <a:avLst/>
          </a:prstGeom>
        </p:spPr>
        <p:txBody>
          <a:bodyPr vert="horz" lIns="0" tIns="0" rIns="0" bIns="0" rtlCol="0" anchor="t" anchorCtr="0">
            <a:normAutofit lnSpcReduction="10000"/>
          </a:bodyPr>
          <a:lstStyle/>
          <a:p>
            <a:pPr>
              <a:lnSpc>
                <a:spcPct val="90000"/>
              </a:lnSpc>
              <a:spcBef>
                <a:spcPts val="1000"/>
              </a:spcBef>
            </a:pPr>
            <a:r>
              <a:rPr lang="en-US" sz="1700" b="1" i="1" kern="1200" dirty="0">
                <a:solidFill>
                  <a:schemeClr val="accent5"/>
                </a:solidFill>
                <a:latin typeface="Lato" panose="020F0502020204030203" pitchFamily="34" charset="0"/>
                <a:ea typeface="Lato" panose="020F0502020204030203" pitchFamily="34" charset="0"/>
                <a:cs typeface="Lato" panose="020F0502020204030203" pitchFamily="34" charset="0"/>
              </a:rPr>
              <a:t>Given()</a:t>
            </a:r>
            <a:r>
              <a:rPr lang="en-US" sz="1700" b="0" i="1" kern="1200" dirty="0">
                <a:solidFill>
                  <a:schemeClr val="accent5"/>
                </a:solidFill>
                <a:latin typeface="Lato" panose="020F0502020204030203" pitchFamily="34" charset="0"/>
                <a:ea typeface="Lato" panose="020F0502020204030203" pitchFamily="34" charset="0"/>
                <a:cs typeface="Lato" panose="020F0502020204030203" pitchFamily="34" charset="0"/>
              </a:rPr>
              <a:t> </a:t>
            </a:r>
          </a:p>
          <a:p>
            <a:pPr>
              <a:lnSpc>
                <a:spcPct val="90000"/>
              </a:lnSpc>
              <a:spcBef>
                <a:spcPts val="1000"/>
              </a:spcBef>
            </a:pPr>
            <a:r>
              <a:rPr lang="en-US" sz="1600" b="0" i="1" kern="1200" dirty="0">
                <a:solidFill>
                  <a:schemeClr val="bg1"/>
                </a:solidFill>
                <a:latin typeface="Lato" panose="020F0502020204030203" pitchFamily="34" charset="0"/>
                <a:ea typeface="Lato" panose="020F0502020204030203" pitchFamily="34" charset="0"/>
                <a:cs typeface="Lato" panose="020F0502020204030203" pitchFamily="34" charset="0"/>
              </a:rPr>
              <a:t>The ‘Given’ keyword, lets you set a background, here, you pass the request headers, query and path param, body, and cookies. This is optional if these items are not needed in the request</a:t>
            </a:r>
          </a:p>
          <a:p>
            <a:pPr>
              <a:lnSpc>
                <a:spcPct val="90000"/>
              </a:lnSpc>
              <a:spcBef>
                <a:spcPts val="1000"/>
              </a:spcBef>
            </a:pPr>
            <a:r>
              <a:rPr lang="en-US" sz="1700" b="1" i="1" kern="1200" dirty="0">
                <a:solidFill>
                  <a:schemeClr val="accent6"/>
                </a:solidFill>
                <a:latin typeface="Lato" panose="020F0502020204030203" pitchFamily="34" charset="0"/>
                <a:ea typeface="Lato" panose="020F0502020204030203" pitchFamily="34" charset="0"/>
                <a:cs typeface="Lato" panose="020F0502020204030203" pitchFamily="34" charset="0"/>
              </a:rPr>
              <a:t>When()</a:t>
            </a:r>
            <a:r>
              <a:rPr lang="en-US" sz="1700" b="0" i="1" kern="1200" dirty="0">
                <a:solidFill>
                  <a:schemeClr val="accent6"/>
                </a:solidFill>
                <a:latin typeface="Lato" panose="020F0502020204030203" pitchFamily="34" charset="0"/>
                <a:ea typeface="Lato" panose="020F0502020204030203" pitchFamily="34" charset="0"/>
                <a:cs typeface="Lato" panose="020F0502020204030203" pitchFamily="34" charset="0"/>
              </a:rPr>
              <a:t> </a:t>
            </a:r>
          </a:p>
          <a:p>
            <a:pPr>
              <a:lnSpc>
                <a:spcPct val="90000"/>
              </a:lnSpc>
              <a:spcBef>
                <a:spcPts val="1000"/>
              </a:spcBef>
            </a:pPr>
            <a:r>
              <a:rPr lang="en-US" sz="1600" b="0" i="1" kern="1200" dirty="0">
                <a:solidFill>
                  <a:schemeClr val="bg1"/>
                </a:solidFill>
                <a:latin typeface="Lato" panose="020F0502020204030203" pitchFamily="34" charset="0"/>
                <a:ea typeface="Lato" panose="020F0502020204030203" pitchFamily="34" charset="0"/>
                <a:cs typeface="Lato" panose="020F0502020204030203" pitchFamily="34" charset="0"/>
              </a:rPr>
              <a:t>The ‘when’ keyword marks the premise of your scenario. For example, ‘when’ you get/post/put something, do something else.</a:t>
            </a:r>
          </a:p>
          <a:p>
            <a:pPr>
              <a:lnSpc>
                <a:spcPct val="90000"/>
              </a:lnSpc>
              <a:spcBef>
                <a:spcPts val="1000"/>
              </a:spcBef>
            </a:pPr>
            <a:r>
              <a:rPr lang="en-US" sz="1900" b="1" i="1" kern="1200" dirty="0">
                <a:solidFill>
                  <a:srgbClr val="92D050"/>
                </a:solidFill>
                <a:latin typeface="Lato" panose="020F0502020204030203" pitchFamily="34" charset="0"/>
                <a:ea typeface="Lato" panose="020F0502020204030203" pitchFamily="34" charset="0"/>
                <a:cs typeface="Lato" panose="020F0502020204030203" pitchFamily="34" charset="0"/>
              </a:rPr>
              <a:t>Then()</a:t>
            </a:r>
            <a:r>
              <a:rPr lang="en-US" sz="1900" b="0" i="1" kern="1200" dirty="0">
                <a:solidFill>
                  <a:srgbClr val="92D050"/>
                </a:solidFill>
                <a:latin typeface="Lato" panose="020F0502020204030203" pitchFamily="34" charset="0"/>
                <a:ea typeface="Lato" panose="020F0502020204030203" pitchFamily="34" charset="0"/>
                <a:cs typeface="Lato" panose="020F0502020204030203" pitchFamily="34" charset="0"/>
              </a:rPr>
              <a:t> </a:t>
            </a:r>
          </a:p>
          <a:p>
            <a:pPr>
              <a:lnSpc>
                <a:spcPct val="90000"/>
              </a:lnSpc>
              <a:spcBef>
                <a:spcPts val="1000"/>
              </a:spcBef>
            </a:pPr>
            <a:r>
              <a:rPr lang="en-US" sz="1600" b="0" i="1" kern="1200" dirty="0">
                <a:solidFill>
                  <a:schemeClr val="bg1"/>
                </a:solidFill>
                <a:latin typeface="Lato" panose="020F0502020204030203" pitchFamily="34" charset="0"/>
                <a:ea typeface="Lato" panose="020F0502020204030203" pitchFamily="34" charset="0"/>
                <a:cs typeface="Lato" panose="020F0502020204030203" pitchFamily="34" charset="0"/>
              </a:rPr>
              <a:t>Your assert and matcher conditions go here</a:t>
            </a:r>
          </a:p>
        </p:txBody>
      </p:sp>
      <p:pic>
        <p:nvPicPr>
          <p:cNvPr id="9" name="Picture 8">
            <a:extLst>
              <a:ext uri="{FF2B5EF4-FFF2-40B4-BE49-F238E27FC236}">
                <a16:creationId xmlns:a16="http://schemas.microsoft.com/office/drawing/2014/main" id="{3E6CE8D0-B3D7-40AE-A674-414D9C95B6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26" r="7838"/>
          <a:stretch/>
        </p:blipFill>
        <p:spPr>
          <a:xfrm>
            <a:off x="6110290" y="2123473"/>
            <a:ext cx="5218646" cy="2949040"/>
          </a:xfrm>
          <a:prstGeom prst="rect">
            <a:avLst/>
          </a:prstGeom>
          <a:noFill/>
        </p:spPr>
      </p:pic>
      <p:sp>
        <p:nvSpPr>
          <p:cNvPr id="5" name="Text Placeholder 2">
            <a:extLst>
              <a:ext uri="{FF2B5EF4-FFF2-40B4-BE49-F238E27FC236}">
                <a16:creationId xmlns:a16="http://schemas.microsoft.com/office/drawing/2014/main" id="{4ACFC7C3-E378-E88F-770D-07F65DF64989}"/>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746351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a:bodyPr>
          <a:lstStyle/>
          <a:p>
            <a:r>
              <a:rPr lang="en-US" dirty="0"/>
              <a:t>Get request</a:t>
            </a:r>
          </a:p>
        </p:txBody>
      </p:sp>
      <p:pic>
        <p:nvPicPr>
          <p:cNvPr id="14" name="Picture 13">
            <a:extLst>
              <a:ext uri="{FF2B5EF4-FFF2-40B4-BE49-F238E27FC236}">
                <a16:creationId xmlns:a16="http://schemas.microsoft.com/office/drawing/2014/main" id="{03DAC2F1-E42A-44CC-A3C0-0410D61CF7D6}"/>
              </a:ext>
            </a:extLst>
          </p:cNvPr>
          <p:cNvPicPr>
            <a:picLocks noChangeAspect="1"/>
          </p:cNvPicPr>
          <p:nvPr/>
        </p:nvPicPr>
        <p:blipFill>
          <a:blip r:embed="rId3"/>
          <a:stretch>
            <a:fillRect/>
          </a:stretch>
        </p:blipFill>
        <p:spPr>
          <a:xfrm>
            <a:off x="0" y="2013558"/>
            <a:ext cx="12208188" cy="2830884"/>
          </a:xfrm>
          <a:prstGeom prst="rect">
            <a:avLst/>
          </a:prstGeom>
        </p:spPr>
      </p:pic>
      <p:pic>
        <p:nvPicPr>
          <p:cNvPr id="4" name="Picture 3">
            <a:extLst>
              <a:ext uri="{FF2B5EF4-FFF2-40B4-BE49-F238E27FC236}">
                <a16:creationId xmlns:a16="http://schemas.microsoft.com/office/drawing/2014/main" id="{19056362-2470-4DFB-9E5A-AF9E6ACE7DE1}"/>
              </a:ext>
            </a:extLst>
          </p:cNvPr>
          <p:cNvPicPr>
            <a:picLocks noChangeAspect="1"/>
          </p:cNvPicPr>
          <p:nvPr/>
        </p:nvPicPr>
        <p:blipFill>
          <a:blip r:embed="rId4"/>
          <a:stretch>
            <a:fillRect/>
          </a:stretch>
        </p:blipFill>
        <p:spPr>
          <a:xfrm>
            <a:off x="7151570" y="2820769"/>
            <a:ext cx="4760239" cy="4037231"/>
          </a:xfrm>
          <a:prstGeom prst="rect">
            <a:avLst/>
          </a:prstGeom>
        </p:spPr>
      </p:pic>
      <p:sp>
        <p:nvSpPr>
          <p:cNvPr id="3" name="Text Placeholder 2">
            <a:extLst>
              <a:ext uri="{FF2B5EF4-FFF2-40B4-BE49-F238E27FC236}">
                <a16:creationId xmlns:a16="http://schemas.microsoft.com/office/drawing/2014/main" id="{8CFD675A-F1FF-B4C4-7D27-34B95D640B59}"/>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454246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a:bodyPr>
          <a:lstStyle/>
          <a:p>
            <a:r>
              <a:rPr lang="en-US" dirty="0"/>
              <a:t>Post request</a:t>
            </a:r>
          </a:p>
        </p:txBody>
      </p:sp>
      <p:pic>
        <p:nvPicPr>
          <p:cNvPr id="6" name="Picture 5">
            <a:extLst>
              <a:ext uri="{FF2B5EF4-FFF2-40B4-BE49-F238E27FC236}">
                <a16:creationId xmlns:a16="http://schemas.microsoft.com/office/drawing/2014/main" id="{89263E5C-F8F6-471D-A38A-C8A7BAD0AFA5}"/>
              </a:ext>
            </a:extLst>
          </p:cNvPr>
          <p:cNvPicPr>
            <a:picLocks noChangeAspect="1"/>
          </p:cNvPicPr>
          <p:nvPr/>
        </p:nvPicPr>
        <p:blipFill>
          <a:blip r:embed="rId3"/>
          <a:stretch>
            <a:fillRect/>
          </a:stretch>
        </p:blipFill>
        <p:spPr>
          <a:xfrm>
            <a:off x="0" y="2029077"/>
            <a:ext cx="11534775" cy="2135458"/>
          </a:xfrm>
          <a:prstGeom prst="rect">
            <a:avLst/>
          </a:prstGeom>
        </p:spPr>
      </p:pic>
      <p:pic>
        <p:nvPicPr>
          <p:cNvPr id="4" name="Picture 3">
            <a:extLst>
              <a:ext uri="{FF2B5EF4-FFF2-40B4-BE49-F238E27FC236}">
                <a16:creationId xmlns:a16="http://schemas.microsoft.com/office/drawing/2014/main" id="{BBF9BAB2-8DB1-4E32-9CF1-3B44DD09ADFB}"/>
              </a:ext>
            </a:extLst>
          </p:cNvPr>
          <p:cNvPicPr>
            <a:picLocks noChangeAspect="1"/>
          </p:cNvPicPr>
          <p:nvPr/>
        </p:nvPicPr>
        <p:blipFill>
          <a:blip r:embed="rId4"/>
          <a:stretch>
            <a:fillRect/>
          </a:stretch>
        </p:blipFill>
        <p:spPr>
          <a:xfrm>
            <a:off x="7165329" y="2695228"/>
            <a:ext cx="3856500" cy="3966116"/>
          </a:xfrm>
          <a:prstGeom prst="rect">
            <a:avLst/>
          </a:prstGeom>
        </p:spPr>
      </p:pic>
      <p:sp>
        <p:nvSpPr>
          <p:cNvPr id="3" name="Text Placeholder 2">
            <a:extLst>
              <a:ext uri="{FF2B5EF4-FFF2-40B4-BE49-F238E27FC236}">
                <a16:creationId xmlns:a16="http://schemas.microsoft.com/office/drawing/2014/main" id="{CED9E42A-F122-5F79-A1DE-58CCFA37BAC5}"/>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613105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a:bodyPr>
          <a:lstStyle/>
          <a:p>
            <a:r>
              <a:rPr lang="en-US" dirty="0"/>
              <a:t>Delete request</a:t>
            </a:r>
          </a:p>
        </p:txBody>
      </p:sp>
      <p:pic>
        <p:nvPicPr>
          <p:cNvPr id="4" name="Picture 3">
            <a:extLst>
              <a:ext uri="{FF2B5EF4-FFF2-40B4-BE49-F238E27FC236}">
                <a16:creationId xmlns:a16="http://schemas.microsoft.com/office/drawing/2014/main" id="{64E7D42D-2BDF-4AF9-BD2F-362E1EBC7BE7}"/>
              </a:ext>
            </a:extLst>
          </p:cNvPr>
          <p:cNvPicPr>
            <a:picLocks noChangeAspect="1"/>
          </p:cNvPicPr>
          <p:nvPr/>
        </p:nvPicPr>
        <p:blipFill>
          <a:blip r:embed="rId2"/>
          <a:stretch>
            <a:fillRect/>
          </a:stretch>
        </p:blipFill>
        <p:spPr>
          <a:xfrm>
            <a:off x="333375" y="2800951"/>
            <a:ext cx="11305422" cy="2655249"/>
          </a:xfrm>
          <a:prstGeom prst="rect">
            <a:avLst/>
          </a:prstGeom>
        </p:spPr>
      </p:pic>
      <p:sp>
        <p:nvSpPr>
          <p:cNvPr id="3" name="Text Placeholder 2">
            <a:extLst>
              <a:ext uri="{FF2B5EF4-FFF2-40B4-BE49-F238E27FC236}">
                <a16:creationId xmlns:a16="http://schemas.microsoft.com/office/drawing/2014/main" id="{35166E49-CE8E-AE29-D24F-6F7A4A20708D}"/>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949222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a:bodyPr>
          <a:lstStyle/>
          <a:p>
            <a:r>
              <a:rPr lang="en-US" dirty="0"/>
              <a:t>Put request</a:t>
            </a:r>
          </a:p>
        </p:txBody>
      </p:sp>
      <p:pic>
        <p:nvPicPr>
          <p:cNvPr id="5" name="Picture 4">
            <a:extLst>
              <a:ext uri="{FF2B5EF4-FFF2-40B4-BE49-F238E27FC236}">
                <a16:creationId xmlns:a16="http://schemas.microsoft.com/office/drawing/2014/main" id="{095D4DBD-1CDE-453A-B526-035AF3977F84}"/>
              </a:ext>
            </a:extLst>
          </p:cNvPr>
          <p:cNvPicPr>
            <a:picLocks noChangeAspect="1"/>
          </p:cNvPicPr>
          <p:nvPr/>
        </p:nvPicPr>
        <p:blipFill>
          <a:blip r:embed="rId2"/>
          <a:stretch>
            <a:fillRect/>
          </a:stretch>
        </p:blipFill>
        <p:spPr>
          <a:xfrm>
            <a:off x="74495" y="2861176"/>
            <a:ext cx="11534775" cy="2323612"/>
          </a:xfrm>
          <a:prstGeom prst="rect">
            <a:avLst/>
          </a:prstGeom>
        </p:spPr>
      </p:pic>
      <p:sp>
        <p:nvSpPr>
          <p:cNvPr id="3" name="Text Placeholder 2">
            <a:extLst>
              <a:ext uri="{FF2B5EF4-FFF2-40B4-BE49-F238E27FC236}">
                <a16:creationId xmlns:a16="http://schemas.microsoft.com/office/drawing/2014/main" id="{F5D21DEF-3796-A5D5-B1A9-E21E575A8B8C}"/>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647843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DE458-E792-80D1-D0D8-915BA54F8EEB}"/>
              </a:ext>
            </a:extLst>
          </p:cNvPr>
          <p:cNvPicPr>
            <a:picLocks noChangeAspect="1"/>
          </p:cNvPicPr>
          <p:nvPr/>
        </p:nvPicPr>
        <p:blipFill>
          <a:blip r:embed="rId2"/>
          <a:stretch>
            <a:fillRect/>
          </a:stretch>
        </p:blipFill>
        <p:spPr>
          <a:xfrm>
            <a:off x="2595562" y="571500"/>
            <a:ext cx="7000875" cy="5715000"/>
          </a:xfrm>
          <a:prstGeom prst="rect">
            <a:avLst/>
          </a:prstGeom>
        </p:spPr>
      </p:pic>
      <p:sp>
        <p:nvSpPr>
          <p:cNvPr id="2" name="Text Placeholder 2">
            <a:extLst>
              <a:ext uri="{FF2B5EF4-FFF2-40B4-BE49-F238E27FC236}">
                <a16:creationId xmlns:a16="http://schemas.microsoft.com/office/drawing/2014/main" id="{9BE874AD-610E-5820-7CF4-B639DE03C781}"/>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484598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fontScale="90000"/>
          </a:bodyPr>
          <a:lstStyle/>
          <a:p>
            <a:r>
              <a:rPr lang="en-US" dirty="0"/>
              <a:t>Validate data response code </a:t>
            </a:r>
          </a:p>
        </p:txBody>
      </p:sp>
      <p:pic>
        <p:nvPicPr>
          <p:cNvPr id="8" name="Picture 7">
            <a:extLst>
              <a:ext uri="{FF2B5EF4-FFF2-40B4-BE49-F238E27FC236}">
                <a16:creationId xmlns:a16="http://schemas.microsoft.com/office/drawing/2014/main" id="{07912A57-DFC1-420E-80A7-60F69F5E9E9E}"/>
              </a:ext>
            </a:extLst>
          </p:cNvPr>
          <p:cNvPicPr>
            <a:picLocks noChangeAspect="1"/>
          </p:cNvPicPr>
          <p:nvPr/>
        </p:nvPicPr>
        <p:blipFill>
          <a:blip r:embed="rId3"/>
          <a:stretch>
            <a:fillRect/>
          </a:stretch>
        </p:blipFill>
        <p:spPr>
          <a:xfrm>
            <a:off x="4871628" y="1677447"/>
            <a:ext cx="7320372" cy="4809078"/>
          </a:xfrm>
          <a:prstGeom prst="rect">
            <a:avLst/>
          </a:prstGeom>
        </p:spPr>
      </p:pic>
      <p:sp>
        <p:nvSpPr>
          <p:cNvPr id="10" name="TextBox 9">
            <a:extLst>
              <a:ext uri="{FF2B5EF4-FFF2-40B4-BE49-F238E27FC236}">
                <a16:creationId xmlns:a16="http://schemas.microsoft.com/office/drawing/2014/main" id="{CF75F4E7-1D1A-41B0-973F-2870E28ECE72}"/>
              </a:ext>
            </a:extLst>
          </p:cNvPr>
          <p:cNvSpPr txBox="1"/>
          <p:nvPr/>
        </p:nvSpPr>
        <p:spPr>
          <a:xfrm>
            <a:off x="300040" y="2267388"/>
            <a:ext cx="4500560" cy="2009938"/>
          </a:xfrm>
          <a:prstGeom prst="rect">
            <a:avLst/>
          </a:prstGeom>
        </p:spPr>
        <p:txBody>
          <a:bodyPr vert="horz" lIns="0" tIns="0" rIns="0" bIns="0" rtlCol="0" anchor="t" anchorCtr="0">
            <a:normAutofit/>
          </a:bodyPr>
          <a:lstStyle/>
          <a:p>
            <a:pPr>
              <a:lnSpc>
                <a:spcPct val="90000"/>
              </a:lnSpc>
              <a:spcBef>
                <a:spcPts val="1000"/>
              </a:spcBef>
            </a:pPr>
            <a:r>
              <a:rPr lang="en-US" sz="1600" b="0" i="1" kern="1200" dirty="0">
                <a:solidFill>
                  <a:schemeClr val="bg1"/>
                </a:solidFill>
                <a:latin typeface="Lato" panose="020F0502020204030203" pitchFamily="34" charset="0"/>
                <a:ea typeface="Lato" panose="020F0502020204030203" pitchFamily="34" charset="0"/>
                <a:cs typeface="Lato" panose="020F0502020204030203" pitchFamily="34" charset="0"/>
              </a:rPr>
              <a:t>To validate the response code using Rest Assured, you can use the </a:t>
            </a:r>
            <a:r>
              <a:rPr lang="en-US" sz="1600" b="0" i="1" kern="1200" dirty="0" err="1">
                <a:solidFill>
                  <a:schemeClr val="bg1"/>
                </a:solidFill>
                <a:latin typeface="Lato" panose="020F0502020204030203" pitchFamily="34" charset="0"/>
                <a:ea typeface="Lato" panose="020F0502020204030203" pitchFamily="34" charset="0"/>
                <a:cs typeface="Lato" panose="020F0502020204030203" pitchFamily="34" charset="0"/>
              </a:rPr>
              <a:t>assertEquals</a:t>
            </a:r>
            <a:r>
              <a:rPr lang="en-US" sz="1600" b="0" i="1" kern="1200" dirty="0">
                <a:solidFill>
                  <a:schemeClr val="bg1"/>
                </a:solidFill>
                <a:latin typeface="Lato" panose="020F0502020204030203" pitchFamily="34" charset="0"/>
                <a:ea typeface="Lato" panose="020F0502020204030203" pitchFamily="34" charset="0"/>
                <a:cs typeface="Lato" panose="020F0502020204030203" pitchFamily="34" charset="0"/>
              </a:rPr>
              <a:t> method in conjunction with the ‘</a:t>
            </a:r>
            <a:r>
              <a:rPr lang="en-US" sz="1600" b="0" i="1" kern="1200" dirty="0" err="1">
                <a:solidFill>
                  <a:schemeClr val="bg1"/>
                </a:solidFill>
                <a:latin typeface="Lato" panose="020F0502020204030203" pitchFamily="34" charset="0"/>
                <a:ea typeface="Lato" panose="020F0502020204030203" pitchFamily="34" charset="0"/>
                <a:cs typeface="Lato" panose="020F0502020204030203" pitchFamily="34" charset="0"/>
              </a:rPr>
              <a:t>statusCode</a:t>
            </a:r>
            <a:r>
              <a:rPr lang="en-US" sz="1600" b="0" i="1" kern="1200" dirty="0">
                <a:solidFill>
                  <a:schemeClr val="bg1"/>
                </a:solidFill>
                <a:latin typeface="Lato" panose="020F0502020204030203" pitchFamily="34" charset="0"/>
                <a:ea typeface="Lato" panose="020F0502020204030203" pitchFamily="34" charset="0"/>
                <a:cs typeface="Lato" panose="020F0502020204030203" pitchFamily="34" charset="0"/>
              </a:rPr>
              <a:t>’ method, like this:</a:t>
            </a:r>
          </a:p>
        </p:txBody>
      </p:sp>
      <p:pic>
        <p:nvPicPr>
          <p:cNvPr id="9" name="Picture 8">
            <a:extLst>
              <a:ext uri="{FF2B5EF4-FFF2-40B4-BE49-F238E27FC236}">
                <a16:creationId xmlns:a16="http://schemas.microsoft.com/office/drawing/2014/main" id="{84BA59A5-5E8C-4CC5-BCEA-693C4AEF830E}"/>
              </a:ext>
            </a:extLst>
          </p:cNvPr>
          <p:cNvPicPr>
            <a:picLocks noChangeAspect="1"/>
          </p:cNvPicPr>
          <p:nvPr/>
        </p:nvPicPr>
        <p:blipFill>
          <a:blip r:embed="rId4"/>
          <a:stretch>
            <a:fillRect/>
          </a:stretch>
        </p:blipFill>
        <p:spPr>
          <a:xfrm>
            <a:off x="142466" y="3272357"/>
            <a:ext cx="4729162" cy="578238"/>
          </a:xfrm>
          <a:prstGeom prst="rect">
            <a:avLst/>
          </a:prstGeom>
        </p:spPr>
      </p:pic>
      <p:sp>
        <p:nvSpPr>
          <p:cNvPr id="3" name="Text Placeholder 2">
            <a:extLst>
              <a:ext uri="{FF2B5EF4-FFF2-40B4-BE49-F238E27FC236}">
                <a16:creationId xmlns:a16="http://schemas.microsoft.com/office/drawing/2014/main" id="{27083B7A-9007-F431-FD52-4E392B12633B}"/>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427103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D283C00-F3D8-411E-8D0F-20164CB34B45}"/>
              </a:ext>
            </a:extLst>
          </p:cNvPr>
          <p:cNvSpPr txBox="1">
            <a:spLocks/>
          </p:cNvSpPr>
          <p:nvPr/>
        </p:nvSpPr>
        <p:spPr>
          <a:xfrm>
            <a:off x="856305" y="1055802"/>
            <a:ext cx="49414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What is an API</a:t>
            </a:r>
            <a:endParaRPr lang="en-US" dirty="0"/>
          </a:p>
        </p:txBody>
      </p:sp>
      <p:sp>
        <p:nvSpPr>
          <p:cNvPr id="7" name="Text Placeholder 3">
            <a:extLst>
              <a:ext uri="{FF2B5EF4-FFF2-40B4-BE49-F238E27FC236}">
                <a16:creationId xmlns:a16="http://schemas.microsoft.com/office/drawing/2014/main" id="{9617A2B6-4CE3-4526-9CAD-9A3AF74B72BE}"/>
              </a:ext>
            </a:extLst>
          </p:cNvPr>
          <p:cNvSpPr txBox="1">
            <a:spLocks/>
          </p:cNvSpPr>
          <p:nvPr/>
        </p:nvSpPr>
        <p:spPr>
          <a:xfrm>
            <a:off x="790281" y="2181889"/>
            <a:ext cx="4724400" cy="43107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1" dirty="0">
                <a:solidFill>
                  <a:srgbClr val="484848"/>
                </a:solidFill>
                <a:latin typeface="Lato" panose="020F0502020204030203" pitchFamily="34" charset="0"/>
              </a:rPr>
              <a:t>Application</a:t>
            </a:r>
          </a:p>
          <a:p>
            <a:pPr marL="0" indent="0">
              <a:buNone/>
            </a:pPr>
            <a:r>
              <a:rPr lang="en-US" sz="1600" i="1" dirty="0">
                <a:solidFill>
                  <a:srgbClr val="484848"/>
                </a:solidFill>
                <a:latin typeface="Lato" panose="020F0502020204030203" pitchFamily="34" charset="0"/>
              </a:rPr>
              <a:t>An app deals in inputs and outputs, too. A web, mobile, or backend application is like a machine that solves a specific problem. The software may be a customer-facing app like a travel booking site or a back-end app like server software that funnels requests to a database.</a:t>
            </a:r>
          </a:p>
          <a:p>
            <a:pPr marL="0" indent="0">
              <a:buNone/>
            </a:pPr>
            <a:r>
              <a:rPr lang="en-US" sz="2000" b="1" i="1" dirty="0">
                <a:solidFill>
                  <a:srgbClr val="484848"/>
                </a:solidFill>
                <a:latin typeface="Lato" panose="020F0502020204030203" pitchFamily="34" charset="0"/>
              </a:rPr>
              <a:t>Programming</a:t>
            </a:r>
          </a:p>
          <a:p>
            <a:pPr marL="0" indent="0">
              <a:buNone/>
            </a:pPr>
            <a:r>
              <a:rPr lang="en-US" sz="1600" i="1" dirty="0">
                <a:solidFill>
                  <a:srgbClr val="484848"/>
                </a:solidFill>
                <a:latin typeface="Lato" panose="020F0502020204030203" pitchFamily="34" charset="0"/>
              </a:rPr>
              <a:t>Programming is the engineering part of the app’s software that translates the input into output.</a:t>
            </a:r>
          </a:p>
          <a:p>
            <a:pPr marL="0" indent="0">
              <a:buNone/>
            </a:pPr>
            <a:r>
              <a:rPr lang="en-US" sz="2000" b="1" i="1" dirty="0">
                <a:solidFill>
                  <a:srgbClr val="484848"/>
                </a:solidFill>
                <a:latin typeface="Lato" panose="020F0502020204030203" pitchFamily="34" charset="0"/>
              </a:rPr>
              <a:t>Interface</a:t>
            </a:r>
          </a:p>
          <a:p>
            <a:pPr marL="0" indent="0">
              <a:buNone/>
            </a:pPr>
            <a:r>
              <a:rPr lang="en-US" sz="1600" i="1" dirty="0">
                <a:solidFill>
                  <a:srgbClr val="484848"/>
                </a:solidFill>
                <a:latin typeface="Lato" panose="020F0502020204030203" pitchFamily="34" charset="0"/>
              </a:rPr>
              <a:t>A user interface (UI) is how we interact with an application. where the input and output occur. Interfaces are how we communicate with a machine. With APIs, it's much the same, only we're replacing users with software.</a:t>
            </a:r>
          </a:p>
          <a:p>
            <a:endParaRPr lang="en-US" dirty="0"/>
          </a:p>
          <a:p>
            <a:endParaRPr lang="en-US" dirty="0"/>
          </a:p>
        </p:txBody>
      </p:sp>
      <p:pic>
        <p:nvPicPr>
          <p:cNvPr id="8" name="Picture 7" descr="Text, whiteboard&#10;&#10;Description automatically generated">
            <a:extLst>
              <a:ext uri="{FF2B5EF4-FFF2-40B4-BE49-F238E27FC236}">
                <a16:creationId xmlns:a16="http://schemas.microsoft.com/office/drawing/2014/main" id="{2E10FF24-5289-41FD-B5F2-436A1CD78300}"/>
              </a:ext>
            </a:extLst>
          </p:cNvPr>
          <p:cNvPicPr>
            <a:picLocks noChangeAspect="1"/>
          </p:cNvPicPr>
          <p:nvPr/>
        </p:nvPicPr>
        <p:blipFill>
          <a:blip r:embed="rId3"/>
          <a:stretch>
            <a:fillRect/>
          </a:stretch>
        </p:blipFill>
        <p:spPr>
          <a:xfrm>
            <a:off x="6096000" y="1070154"/>
            <a:ext cx="6096000" cy="5787846"/>
          </a:xfrm>
          <a:prstGeom prst="rect">
            <a:avLst/>
          </a:prstGeom>
          <a:noFill/>
        </p:spPr>
      </p:pic>
      <p:sp>
        <p:nvSpPr>
          <p:cNvPr id="2" name="Text Placeholder 2">
            <a:extLst>
              <a:ext uri="{FF2B5EF4-FFF2-40B4-BE49-F238E27FC236}">
                <a16:creationId xmlns:a16="http://schemas.microsoft.com/office/drawing/2014/main" id="{090DCDBF-C191-A6B5-F3AE-F7F8A8B71835}"/>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646882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a:bodyPr>
          <a:lstStyle/>
          <a:p>
            <a:r>
              <a:rPr lang="en-US" dirty="0"/>
              <a:t>Get data response body </a:t>
            </a:r>
          </a:p>
        </p:txBody>
      </p:sp>
      <p:sp>
        <p:nvSpPr>
          <p:cNvPr id="17" name="Text Placeholder 16">
            <a:extLst>
              <a:ext uri="{FF2B5EF4-FFF2-40B4-BE49-F238E27FC236}">
                <a16:creationId xmlns:a16="http://schemas.microsoft.com/office/drawing/2014/main" id="{72A277F0-0483-415C-BA21-9227E8991C52}"/>
              </a:ext>
            </a:extLst>
          </p:cNvPr>
          <p:cNvSpPr>
            <a:spLocks noGrp="1"/>
          </p:cNvSpPr>
          <p:nvPr>
            <p:ph type="body" sz="quarter" idx="12"/>
          </p:nvPr>
        </p:nvSpPr>
        <p:spPr/>
        <p:txBody>
          <a:bodyPr/>
          <a:lstStyle/>
          <a:p>
            <a:r>
              <a:rPr lang="en-US" dirty="0"/>
              <a:t>As string </a:t>
            </a:r>
          </a:p>
        </p:txBody>
      </p:sp>
      <p:pic>
        <p:nvPicPr>
          <p:cNvPr id="4" name="Picture 3">
            <a:extLst>
              <a:ext uri="{FF2B5EF4-FFF2-40B4-BE49-F238E27FC236}">
                <a16:creationId xmlns:a16="http://schemas.microsoft.com/office/drawing/2014/main" id="{58CC1F1E-6F14-4DAC-9676-C8C1E18D4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52" y="2114550"/>
            <a:ext cx="6990423" cy="4627517"/>
          </a:xfrm>
          <a:prstGeom prst="rect">
            <a:avLst/>
          </a:prstGeom>
        </p:spPr>
      </p:pic>
      <p:sp>
        <p:nvSpPr>
          <p:cNvPr id="3" name="Text Placeholder 2">
            <a:extLst>
              <a:ext uri="{FF2B5EF4-FFF2-40B4-BE49-F238E27FC236}">
                <a16:creationId xmlns:a16="http://schemas.microsoft.com/office/drawing/2014/main" id="{F7A9792A-3227-2596-25D4-17646F1EBA5A}"/>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66547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9478433" cy="610863"/>
          </a:xfrm>
        </p:spPr>
        <p:txBody>
          <a:bodyPr>
            <a:normAutofit/>
          </a:bodyPr>
          <a:lstStyle/>
          <a:p>
            <a:r>
              <a:rPr lang="en-US" dirty="0"/>
              <a:t>Get part from data response</a:t>
            </a:r>
          </a:p>
        </p:txBody>
      </p:sp>
      <p:sp>
        <p:nvSpPr>
          <p:cNvPr id="17" name="Text Placeholder 16">
            <a:extLst>
              <a:ext uri="{FF2B5EF4-FFF2-40B4-BE49-F238E27FC236}">
                <a16:creationId xmlns:a16="http://schemas.microsoft.com/office/drawing/2014/main" id="{72A277F0-0483-415C-BA21-9227E8991C52}"/>
              </a:ext>
            </a:extLst>
          </p:cNvPr>
          <p:cNvSpPr>
            <a:spLocks noGrp="1"/>
          </p:cNvSpPr>
          <p:nvPr>
            <p:ph type="body" sz="quarter" idx="12"/>
          </p:nvPr>
        </p:nvSpPr>
        <p:spPr/>
        <p:txBody>
          <a:bodyPr/>
          <a:lstStyle/>
          <a:p>
            <a:r>
              <a:rPr lang="en-US" dirty="0" err="1"/>
              <a:t>Jsonpath</a:t>
            </a:r>
            <a:r>
              <a:rPr lang="en-US" dirty="0"/>
              <a:t> </a:t>
            </a:r>
          </a:p>
        </p:txBody>
      </p:sp>
      <p:pic>
        <p:nvPicPr>
          <p:cNvPr id="4" name="Picture 3">
            <a:extLst>
              <a:ext uri="{FF2B5EF4-FFF2-40B4-BE49-F238E27FC236}">
                <a16:creationId xmlns:a16="http://schemas.microsoft.com/office/drawing/2014/main" id="{2DB4BCC1-EA81-4035-8C65-178D0380E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09" y="2601915"/>
            <a:ext cx="8291513" cy="4056732"/>
          </a:xfrm>
          <a:prstGeom prst="rect">
            <a:avLst/>
          </a:prstGeom>
        </p:spPr>
      </p:pic>
      <p:sp>
        <p:nvSpPr>
          <p:cNvPr id="3" name="Rectangle 1">
            <a:extLst>
              <a:ext uri="{FF2B5EF4-FFF2-40B4-BE49-F238E27FC236}">
                <a16:creationId xmlns:a16="http://schemas.microsoft.com/office/drawing/2014/main" id="{0591253B-6DBC-484B-9AEA-F79A33E20B50}"/>
              </a:ext>
            </a:extLst>
          </p:cNvPr>
          <p:cNvSpPr>
            <a:spLocks noChangeArrowheads="1"/>
          </p:cNvSpPr>
          <p:nvPr/>
        </p:nvSpPr>
        <p:spPr bwMode="auto">
          <a:xfrm>
            <a:off x="5258855" y="2601915"/>
            <a:ext cx="5172078" cy="2462170"/>
          </a:xfrm>
          <a:prstGeom prst="rect">
            <a:avLst/>
          </a:prstGeom>
        </p:spPr>
        <p:txBody>
          <a:bodyPr vert="horz" lIns="0" tIns="0" rIns="0" bIns="0" rtlCol="0" anchor="t" anchorCtr="0">
            <a:normAutofit/>
          </a:bodyPr>
          <a:lstStyle/>
          <a:p>
            <a:pPr>
              <a:lnSpc>
                <a:spcPct val="90000"/>
              </a:lnSpc>
              <a:spcBef>
                <a:spcPts val="1000"/>
              </a:spcBef>
            </a:pPr>
            <a:r>
              <a:rPr lang="en-US" altLang="en-US" sz="1600" i="1" dirty="0">
                <a:solidFill>
                  <a:schemeClr val="bg1"/>
                </a:solidFill>
                <a:latin typeface="Lato" panose="020F0502020204030203" pitchFamily="34" charset="0"/>
                <a:ea typeface="Lato" panose="020F0502020204030203" pitchFamily="34" charset="0"/>
                <a:cs typeface="Lato" panose="020F0502020204030203" pitchFamily="34" charset="0"/>
              </a:rPr>
              <a:t>Extracting part of the response returned from the server:</a:t>
            </a:r>
          </a:p>
          <a:p>
            <a:pPr>
              <a:lnSpc>
                <a:spcPct val="90000"/>
              </a:lnSpc>
              <a:spcBef>
                <a:spcPts val="1000"/>
              </a:spcBef>
            </a:pPr>
            <a:r>
              <a:rPr lang="en-US" altLang="en-US" sz="1600" i="1" dirty="0">
                <a:solidFill>
                  <a:schemeClr val="bg1"/>
                </a:solidFill>
                <a:latin typeface="Lato" panose="020F0502020204030203" pitchFamily="34" charset="0"/>
                <a:ea typeface="Lato" panose="020F0502020204030203" pitchFamily="34" charset="0"/>
                <a:cs typeface="Lato" panose="020F0502020204030203" pitchFamily="34" charset="0"/>
              </a:rPr>
              <a:t> It is possible to reach part of the answer, no matter how complex the Json file you receive is, and the returned part can be compared, printed or applied to the variables we want. </a:t>
            </a:r>
          </a:p>
        </p:txBody>
      </p:sp>
      <p:sp>
        <p:nvSpPr>
          <p:cNvPr id="5" name="Text Placeholder 2">
            <a:extLst>
              <a:ext uri="{FF2B5EF4-FFF2-40B4-BE49-F238E27FC236}">
                <a16:creationId xmlns:a16="http://schemas.microsoft.com/office/drawing/2014/main" id="{99CD4F18-233B-1BF7-430F-088FDF1F321C}"/>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829083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9478433" cy="610863"/>
          </a:xfrm>
        </p:spPr>
        <p:txBody>
          <a:bodyPr>
            <a:normAutofit/>
          </a:bodyPr>
          <a:lstStyle/>
          <a:p>
            <a:r>
              <a:rPr lang="en-US" dirty="0"/>
              <a:t>Get part from data response</a:t>
            </a:r>
          </a:p>
        </p:txBody>
      </p:sp>
      <p:sp>
        <p:nvSpPr>
          <p:cNvPr id="17" name="Text Placeholder 16">
            <a:extLst>
              <a:ext uri="{FF2B5EF4-FFF2-40B4-BE49-F238E27FC236}">
                <a16:creationId xmlns:a16="http://schemas.microsoft.com/office/drawing/2014/main" id="{72A277F0-0483-415C-BA21-9227E8991C52}"/>
              </a:ext>
            </a:extLst>
          </p:cNvPr>
          <p:cNvSpPr>
            <a:spLocks noGrp="1"/>
          </p:cNvSpPr>
          <p:nvPr>
            <p:ph type="body" sz="quarter" idx="12"/>
          </p:nvPr>
        </p:nvSpPr>
        <p:spPr/>
        <p:txBody>
          <a:bodyPr/>
          <a:lstStyle/>
          <a:p>
            <a:r>
              <a:rPr lang="en-US" dirty="0" err="1"/>
              <a:t>Jsonpath</a:t>
            </a:r>
            <a:r>
              <a:rPr lang="en-US" dirty="0"/>
              <a:t> </a:t>
            </a:r>
          </a:p>
        </p:txBody>
      </p:sp>
      <p:pic>
        <p:nvPicPr>
          <p:cNvPr id="5" name="Picture 4">
            <a:extLst>
              <a:ext uri="{FF2B5EF4-FFF2-40B4-BE49-F238E27FC236}">
                <a16:creationId xmlns:a16="http://schemas.microsoft.com/office/drawing/2014/main" id="{3A910EBD-05A6-490D-B07F-C18607104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97" y="2743199"/>
            <a:ext cx="8669252" cy="3362325"/>
          </a:xfrm>
          <a:prstGeom prst="rect">
            <a:avLst/>
          </a:prstGeom>
        </p:spPr>
      </p:pic>
      <p:sp>
        <p:nvSpPr>
          <p:cNvPr id="6" name="Rectangle 1">
            <a:extLst>
              <a:ext uri="{FF2B5EF4-FFF2-40B4-BE49-F238E27FC236}">
                <a16:creationId xmlns:a16="http://schemas.microsoft.com/office/drawing/2014/main" id="{AF64BFE1-8C5C-450B-9E90-DCF8172D88A4}"/>
              </a:ext>
            </a:extLst>
          </p:cNvPr>
          <p:cNvSpPr>
            <a:spLocks noChangeArrowheads="1"/>
          </p:cNvSpPr>
          <p:nvPr/>
        </p:nvSpPr>
        <p:spPr bwMode="auto">
          <a:xfrm>
            <a:off x="2221768" y="2224903"/>
            <a:ext cx="5328709" cy="895309"/>
          </a:xfrm>
          <a:prstGeom prst="rect">
            <a:avLst/>
          </a:prstGeom>
        </p:spPr>
        <p:txBody>
          <a:bodyPr vert="horz" lIns="0" tIns="0" rIns="0" bIns="0" rtlCol="0" anchor="t" anchorCtr="0">
            <a:normAutofit/>
          </a:bodyPr>
          <a:lstStyle/>
          <a:p>
            <a:pPr>
              <a:lnSpc>
                <a:spcPct val="90000"/>
              </a:lnSpc>
              <a:spcBef>
                <a:spcPts val="1000"/>
              </a:spcBef>
            </a:pPr>
            <a:r>
              <a:rPr lang="en-US" altLang="en-US" sz="1600" i="1" dirty="0">
                <a:solidFill>
                  <a:schemeClr val="bg1"/>
                </a:solidFill>
                <a:latin typeface="Lato" panose="020F0502020204030203" pitchFamily="34" charset="0"/>
                <a:ea typeface="Lato" panose="020F0502020204030203" pitchFamily="34" charset="0"/>
                <a:cs typeface="Lato" panose="020F0502020204030203" pitchFamily="34" charset="0"/>
              </a:rPr>
              <a:t>The second way is to use</a:t>
            </a:r>
            <a:br>
              <a:rPr lang="en-US" altLang="en-US" sz="1600" i="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1600" i="1" dirty="0" err="1">
                <a:solidFill>
                  <a:schemeClr val="bg1"/>
                </a:solidFill>
                <a:latin typeface="Lato" panose="020F0502020204030203" pitchFamily="34" charset="0"/>
                <a:ea typeface="Lato" panose="020F0502020204030203" pitchFamily="34" charset="0"/>
                <a:cs typeface="Lato" panose="020F0502020204030203" pitchFamily="34" charset="0"/>
              </a:rPr>
              <a:t>response.path</a:t>
            </a: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(&lt;”element to find in Json”&gt;) using </a:t>
            </a:r>
            <a:r>
              <a:rPr lang="he-IL" sz="1600" i="1" dirty="0">
                <a:solidFill>
                  <a:schemeClr val="bg1"/>
                </a:solidFill>
                <a:latin typeface="Lato" panose="020F0502020204030203" pitchFamily="34" charset="0"/>
                <a:ea typeface="Lato" panose="020F0502020204030203" pitchFamily="34" charset="0"/>
              </a:rPr>
              <a:t> </a:t>
            </a:r>
            <a:r>
              <a:rPr lang="en-US" sz="1600" i="1" dirty="0">
                <a:solidFill>
                  <a:schemeClr val="bg1"/>
                </a:solidFill>
                <a:latin typeface="Lato" panose="020F0502020204030203" pitchFamily="34" charset="0"/>
                <a:ea typeface="Lato" panose="020F0502020204030203" pitchFamily="34" charset="0"/>
                <a:cs typeface="Lato" panose="020F0502020204030203" pitchFamily="34" charset="0"/>
              </a:rPr>
              <a:t>extract() </a:t>
            </a:r>
          </a:p>
          <a:p>
            <a:pPr>
              <a:lnSpc>
                <a:spcPct val="90000"/>
              </a:lnSpc>
              <a:spcBef>
                <a:spcPts val="1000"/>
              </a:spcBef>
            </a:pPr>
            <a:r>
              <a:rPr lang="en-US" altLang="en-US" sz="1600" i="1"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3" name="Text Placeholder 2">
            <a:extLst>
              <a:ext uri="{FF2B5EF4-FFF2-40B4-BE49-F238E27FC236}">
                <a16:creationId xmlns:a16="http://schemas.microsoft.com/office/drawing/2014/main" id="{099D23E1-10B3-8A67-2C31-200895505BB8}"/>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128863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423111" y="242726"/>
            <a:ext cx="9478433" cy="610863"/>
          </a:xfrm>
        </p:spPr>
        <p:txBody>
          <a:bodyPr>
            <a:normAutofit/>
          </a:bodyPr>
          <a:lstStyle/>
          <a:p>
            <a:r>
              <a:rPr lang="en-US" dirty="0"/>
              <a:t>Gpath</a:t>
            </a:r>
          </a:p>
        </p:txBody>
      </p:sp>
      <p:pic>
        <p:nvPicPr>
          <p:cNvPr id="5" name="Picture 4">
            <a:extLst>
              <a:ext uri="{FF2B5EF4-FFF2-40B4-BE49-F238E27FC236}">
                <a16:creationId xmlns:a16="http://schemas.microsoft.com/office/drawing/2014/main" id="{5961E7A2-1B7E-4A4E-BC78-B0B1CC66D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26" y="1271382"/>
            <a:ext cx="5173132" cy="5434258"/>
          </a:xfrm>
          <a:prstGeom prst="rect">
            <a:avLst/>
          </a:prstGeom>
        </p:spPr>
      </p:pic>
      <p:pic>
        <p:nvPicPr>
          <p:cNvPr id="4" name="Picture 3">
            <a:extLst>
              <a:ext uri="{FF2B5EF4-FFF2-40B4-BE49-F238E27FC236}">
                <a16:creationId xmlns:a16="http://schemas.microsoft.com/office/drawing/2014/main" id="{5FE52D48-CF0C-4207-9BB9-A28C0D6EF71B}"/>
              </a:ext>
            </a:extLst>
          </p:cNvPr>
          <p:cNvPicPr>
            <a:picLocks noChangeAspect="1"/>
          </p:cNvPicPr>
          <p:nvPr/>
        </p:nvPicPr>
        <p:blipFill>
          <a:blip r:embed="rId4"/>
          <a:stretch>
            <a:fillRect/>
          </a:stretch>
        </p:blipFill>
        <p:spPr>
          <a:xfrm>
            <a:off x="3686175" y="3244014"/>
            <a:ext cx="8505825" cy="3257550"/>
          </a:xfrm>
          <a:prstGeom prst="rect">
            <a:avLst/>
          </a:prstGeom>
        </p:spPr>
      </p:pic>
      <p:sp>
        <p:nvSpPr>
          <p:cNvPr id="3" name="Text Placeholder 2">
            <a:extLst>
              <a:ext uri="{FF2B5EF4-FFF2-40B4-BE49-F238E27FC236}">
                <a16:creationId xmlns:a16="http://schemas.microsoft.com/office/drawing/2014/main" id="{2979028C-7956-57C1-B938-022D08DF7294}"/>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089241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290763" y="278820"/>
            <a:ext cx="9478433" cy="610863"/>
          </a:xfrm>
        </p:spPr>
        <p:txBody>
          <a:bodyPr>
            <a:normAutofit/>
          </a:bodyPr>
          <a:lstStyle/>
          <a:p>
            <a:r>
              <a:rPr lang="en-US" dirty="0"/>
              <a:t>Gpath</a:t>
            </a:r>
          </a:p>
        </p:txBody>
      </p:sp>
      <p:pic>
        <p:nvPicPr>
          <p:cNvPr id="5" name="Picture 4">
            <a:extLst>
              <a:ext uri="{FF2B5EF4-FFF2-40B4-BE49-F238E27FC236}">
                <a16:creationId xmlns:a16="http://schemas.microsoft.com/office/drawing/2014/main" id="{5961E7A2-1B7E-4A4E-BC78-B0B1CC66D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26" y="1385132"/>
            <a:ext cx="5064848" cy="5320508"/>
          </a:xfrm>
          <a:prstGeom prst="rect">
            <a:avLst/>
          </a:prstGeom>
        </p:spPr>
      </p:pic>
      <p:pic>
        <p:nvPicPr>
          <p:cNvPr id="4" name="Picture 3">
            <a:extLst>
              <a:ext uri="{FF2B5EF4-FFF2-40B4-BE49-F238E27FC236}">
                <a16:creationId xmlns:a16="http://schemas.microsoft.com/office/drawing/2014/main" id="{1E8F635C-3CED-4D90-9DBA-5558ABC8F2CE}"/>
              </a:ext>
            </a:extLst>
          </p:cNvPr>
          <p:cNvPicPr>
            <a:picLocks noChangeAspect="1"/>
          </p:cNvPicPr>
          <p:nvPr/>
        </p:nvPicPr>
        <p:blipFill>
          <a:blip r:embed="rId4"/>
          <a:stretch>
            <a:fillRect/>
          </a:stretch>
        </p:blipFill>
        <p:spPr>
          <a:xfrm>
            <a:off x="3587307" y="2982628"/>
            <a:ext cx="8604693" cy="2933612"/>
          </a:xfrm>
          <a:prstGeom prst="rect">
            <a:avLst/>
          </a:prstGeom>
        </p:spPr>
      </p:pic>
      <p:sp>
        <p:nvSpPr>
          <p:cNvPr id="3" name="Text Placeholder 2">
            <a:extLst>
              <a:ext uri="{FF2B5EF4-FFF2-40B4-BE49-F238E27FC236}">
                <a16:creationId xmlns:a16="http://schemas.microsoft.com/office/drawing/2014/main" id="{E2D74240-01BE-3289-8ED9-00EA27769189}"/>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664010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CA6AA1F-7894-4F5F-AE26-A5CC94596225}"/>
              </a:ext>
            </a:extLst>
          </p:cNvPr>
          <p:cNvSpPr txBox="1">
            <a:spLocks/>
          </p:cNvSpPr>
          <p:nvPr/>
        </p:nvSpPr>
        <p:spPr>
          <a:xfrm>
            <a:off x="764586" y="844138"/>
            <a:ext cx="68337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Post </a:t>
            </a:r>
          </a:p>
        </p:txBody>
      </p:sp>
      <p:pic>
        <p:nvPicPr>
          <p:cNvPr id="9" name="Picture 8">
            <a:extLst>
              <a:ext uri="{FF2B5EF4-FFF2-40B4-BE49-F238E27FC236}">
                <a16:creationId xmlns:a16="http://schemas.microsoft.com/office/drawing/2014/main" id="{5A008728-0352-4740-8F47-17B450909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36" y="1617896"/>
            <a:ext cx="10329395" cy="5228072"/>
          </a:xfrm>
          <a:prstGeom prst="rect">
            <a:avLst/>
          </a:prstGeom>
        </p:spPr>
      </p:pic>
      <p:sp>
        <p:nvSpPr>
          <p:cNvPr id="2" name="Text Placeholder 2">
            <a:extLst>
              <a:ext uri="{FF2B5EF4-FFF2-40B4-BE49-F238E27FC236}">
                <a16:creationId xmlns:a16="http://schemas.microsoft.com/office/drawing/2014/main" id="{BA1A7281-9018-9B4C-B21E-469C86D54916}"/>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97199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CA6AA1F-7894-4F5F-AE26-A5CC94596225}"/>
              </a:ext>
            </a:extLst>
          </p:cNvPr>
          <p:cNvSpPr txBox="1">
            <a:spLocks/>
          </p:cNvSpPr>
          <p:nvPr/>
        </p:nvSpPr>
        <p:spPr>
          <a:xfrm>
            <a:off x="764586" y="844138"/>
            <a:ext cx="68337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Post – string body </a:t>
            </a:r>
          </a:p>
        </p:txBody>
      </p:sp>
      <p:pic>
        <p:nvPicPr>
          <p:cNvPr id="10" name="Picture 9">
            <a:extLst>
              <a:ext uri="{FF2B5EF4-FFF2-40B4-BE49-F238E27FC236}">
                <a16:creationId xmlns:a16="http://schemas.microsoft.com/office/drawing/2014/main" id="{0320C39D-C2F4-4382-97E3-7DBA90420C0D}"/>
              </a:ext>
            </a:extLst>
          </p:cNvPr>
          <p:cNvPicPr>
            <a:picLocks noChangeAspect="1"/>
          </p:cNvPicPr>
          <p:nvPr/>
        </p:nvPicPr>
        <p:blipFill>
          <a:blip r:embed="rId3"/>
          <a:stretch>
            <a:fillRect/>
          </a:stretch>
        </p:blipFill>
        <p:spPr>
          <a:xfrm>
            <a:off x="653225" y="2003517"/>
            <a:ext cx="10211291" cy="4643090"/>
          </a:xfrm>
          <a:prstGeom prst="rect">
            <a:avLst/>
          </a:prstGeom>
        </p:spPr>
      </p:pic>
      <p:sp>
        <p:nvSpPr>
          <p:cNvPr id="2" name="Text Placeholder 2">
            <a:extLst>
              <a:ext uri="{FF2B5EF4-FFF2-40B4-BE49-F238E27FC236}">
                <a16:creationId xmlns:a16="http://schemas.microsoft.com/office/drawing/2014/main" id="{8C9A9211-93AE-2814-3671-442AB708208A}"/>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909636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FCAD01-CA49-4771-93F5-7B714E9A6D74}"/>
              </a:ext>
            </a:extLst>
          </p:cNvPr>
          <p:cNvSpPr txBox="1">
            <a:spLocks/>
          </p:cNvSpPr>
          <p:nvPr/>
        </p:nvSpPr>
        <p:spPr>
          <a:xfrm>
            <a:off x="1057541" y="1006063"/>
            <a:ext cx="68337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Post – use API function </a:t>
            </a:r>
          </a:p>
        </p:txBody>
      </p:sp>
      <p:pic>
        <p:nvPicPr>
          <p:cNvPr id="6" name="Picture 5">
            <a:extLst>
              <a:ext uri="{FF2B5EF4-FFF2-40B4-BE49-F238E27FC236}">
                <a16:creationId xmlns:a16="http://schemas.microsoft.com/office/drawing/2014/main" id="{F26B829A-D138-4C2B-A5AA-BBFD17F69EEA}"/>
              </a:ext>
            </a:extLst>
          </p:cNvPr>
          <p:cNvPicPr>
            <a:picLocks noChangeAspect="1"/>
          </p:cNvPicPr>
          <p:nvPr/>
        </p:nvPicPr>
        <p:blipFill>
          <a:blip r:embed="rId3"/>
          <a:stretch>
            <a:fillRect/>
          </a:stretch>
        </p:blipFill>
        <p:spPr>
          <a:xfrm>
            <a:off x="1288415" y="2180907"/>
            <a:ext cx="9941560" cy="3279995"/>
          </a:xfrm>
          <a:prstGeom prst="rect">
            <a:avLst/>
          </a:prstGeom>
        </p:spPr>
      </p:pic>
      <p:sp>
        <p:nvSpPr>
          <p:cNvPr id="2" name="Text Placeholder 2">
            <a:extLst>
              <a:ext uri="{FF2B5EF4-FFF2-40B4-BE49-F238E27FC236}">
                <a16:creationId xmlns:a16="http://schemas.microsoft.com/office/drawing/2014/main" id="{95806632-287D-DF23-FF87-7ED527AC15E9}"/>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213132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FCAD01-CA49-4771-93F5-7B714E9A6D74}"/>
              </a:ext>
            </a:extLst>
          </p:cNvPr>
          <p:cNvSpPr txBox="1">
            <a:spLocks/>
          </p:cNvSpPr>
          <p:nvPr/>
        </p:nvSpPr>
        <p:spPr>
          <a:xfrm>
            <a:off x="482758" y="486833"/>
            <a:ext cx="49414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700" b="1" i="0" kern="1200" spc="100" baseline="0" dirty="0">
                <a:latin typeface="+mj-lt"/>
                <a:ea typeface="+mj-ea"/>
                <a:cs typeface="+mj-cs"/>
              </a:rPr>
              <a:t>Post – send an object </a:t>
            </a:r>
          </a:p>
        </p:txBody>
      </p:sp>
      <p:pic>
        <p:nvPicPr>
          <p:cNvPr id="21" name="Picture 20">
            <a:extLst>
              <a:ext uri="{FF2B5EF4-FFF2-40B4-BE49-F238E27FC236}">
                <a16:creationId xmlns:a16="http://schemas.microsoft.com/office/drawing/2014/main" id="{56079D03-A471-4007-8F49-C4CDD773DDDD}"/>
              </a:ext>
            </a:extLst>
          </p:cNvPr>
          <p:cNvPicPr>
            <a:picLocks noChangeAspect="1"/>
          </p:cNvPicPr>
          <p:nvPr/>
        </p:nvPicPr>
        <p:blipFill rotWithShape="1">
          <a:blip r:embed="rId3">
            <a:extLst>
              <a:ext uri="{28A0092B-C50C-407E-A947-70E740481C1C}">
                <a14:useLocalDpi xmlns:a14="http://schemas.microsoft.com/office/drawing/2010/main" val="0"/>
              </a:ext>
            </a:extLst>
          </a:blip>
          <a:srcRect t="3567" r="2024"/>
          <a:stretch/>
        </p:blipFill>
        <p:spPr>
          <a:xfrm>
            <a:off x="1" y="1520792"/>
            <a:ext cx="10586360" cy="5337208"/>
          </a:xfrm>
          <a:prstGeom prst="rect">
            <a:avLst/>
          </a:prstGeom>
        </p:spPr>
      </p:pic>
      <p:sp>
        <p:nvSpPr>
          <p:cNvPr id="2" name="Text Placeholder 2">
            <a:extLst>
              <a:ext uri="{FF2B5EF4-FFF2-40B4-BE49-F238E27FC236}">
                <a16:creationId xmlns:a16="http://schemas.microsoft.com/office/drawing/2014/main" id="{775C4FAC-F0DD-2597-B9DB-D4BD9FC45F22}"/>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82254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FCAD01-CA49-4771-93F5-7B714E9A6D74}"/>
              </a:ext>
            </a:extLst>
          </p:cNvPr>
          <p:cNvSpPr txBox="1">
            <a:spLocks/>
          </p:cNvSpPr>
          <p:nvPr/>
        </p:nvSpPr>
        <p:spPr>
          <a:xfrm>
            <a:off x="949986" y="1064348"/>
            <a:ext cx="49414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700" b="1" i="0" kern="1200" spc="100" baseline="0">
                <a:latin typeface="+mj-lt"/>
                <a:ea typeface="+mj-ea"/>
                <a:cs typeface="+mj-cs"/>
              </a:rPr>
              <a:t>POJO</a:t>
            </a:r>
            <a:endParaRPr lang="en-US" sz="3700" b="1" i="0" kern="1200" spc="100" baseline="0" dirty="0">
              <a:latin typeface="+mj-lt"/>
              <a:ea typeface="+mj-ea"/>
              <a:cs typeface="+mj-cs"/>
            </a:endParaRPr>
          </a:p>
        </p:txBody>
      </p:sp>
      <p:pic>
        <p:nvPicPr>
          <p:cNvPr id="8" name="Picture 7">
            <a:extLst>
              <a:ext uri="{FF2B5EF4-FFF2-40B4-BE49-F238E27FC236}">
                <a16:creationId xmlns:a16="http://schemas.microsoft.com/office/drawing/2014/main" id="{7F66441A-2638-4BA9-BFB3-5BF0D010D85E}"/>
              </a:ext>
            </a:extLst>
          </p:cNvPr>
          <p:cNvPicPr>
            <a:picLocks noChangeAspect="1"/>
          </p:cNvPicPr>
          <p:nvPr/>
        </p:nvPicPr>
        <p:blipFill>
          <a:blip r:embed="rId3"/>
          <a:stretch>
            <a:fillRect/>
          </a:stretch>
        </p:blipFill>
        <p:spPr>
          <a:xfrm>
            <a:off x="233363" y="2204641"/>
            <a:ext cx="7418721" cy="3763524"/>
          </a:xfrm>
          <a:prstGeom prst="rect">
            <a:avLst/>
          </a:prstGeom>
        </p:spPr>
      </p:pic>
      <p:pic>
        <p:nvPicPr>
          <p:cNvPr id="10" name="Picture 9">
            <a:extLst>
              <a:ext uri="{FF2B5EF4-FFF2-40B4-BE49-F238E27FC236}">
                <a16:creationId xmlns:a16="http://schemas.microsoft.com/office/drawing/2014/main" id="{BE7852A6-F2B4-4DC6-8153-83412DBFCDD9}"/>
              </a:ext>
            </a:extLst>
          </p:cNvPr>
          <p:cNvPicPr>
            <a:picLocks noChangeAspect="1"/>
          </p:cNvPicPr>
          <p:nvPr/>
        </p:nvPicPr>
        <p:blipFill>
          <a:blip r:embed="rId4"/>
          <a:stretch>
            <a:fillRect/>
          </a:stretch>
        </p:blipFill>
        <p:spPr>
          <a:xfrm>
            <a:off x="7848348" y="2917407"/>
            <a:ext cx="4219575" cy="2924175"/>
          </a:xfrm>
          <a:prstGeom prst="rect">
            <a:avLst/>
          </a:prstGeom>
        </p:spPr>
      </p:pic>
      <p:sp>
        <p:nvSpPr>
          <p:cNvPr id="2" name="Text Placeholder 2">
            <a:extLst>
              <a:ext uri="{FF2B5EF4-FFF2-40B4-BE49-F238E27FC236}">
                <a16:creationId xmlns:a16="http://schemas.microsoft.com/office/drawing/2014/main" id="{8E4D53D1-B5FC-4F9F-7567-A8043CC38E4B}"/>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416853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What is an API</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20749" y="2298551"/>
            <a:ext cx="8270385" cy="2795232"/>
          </a:xfrm>
        </p:spPr>
        <p:txBody>
          <a:bodyPr/>
          <a:lstStyle/>
          <a:p>
            <a:r>
              <a:rPr lang="en-US" dirty="0"/>
              <a:t>An API is a system of tools and resources in an operating system that lets developers create software applications that interact with other services. APIs are what allow two separate applications to communicate with each other. </a:t>
            </a:r>
          </a:p>
          <a:p>
            <a:r>
              <a:rPr lang="en-US" dirty="0"/>
              <a:t>APIs let users interact with other services or websites without leaving your website. APIs are important because without them, it would be very difficult to understand the syntax of all the apps and services your tool interacts with. </a:t>
            </a:r>
          </a:p>
          <a:p>
            <a:r>
              <a:rPr lang="en-US" dirty="0"/>
              <a:t>APIs explains what each object is called, and which actions can be executed on each one.</a:t>
            </a:r>
          </a:p>
          <a:p>
            <a:endParaRPr lang="en-US" dirty="0"/>
          </a:p>
          <a:p>
            <a:endParaRPr lang="en-US" dirty="0"/>
          </a:p>
        </p:txBody>
      </p:sp>
      <p:pic>
        <p:nvPicPr>
          <p:cNvPr id="12" name="Picture 11">
            <a:extLst>
              <a:ext uri="{FF2B5EF4-FFF2-40B4-BE49-F238E27FC236}">
                <a16:creationId xmlns:a16="http://schemas.microsoft.com/office/drawing/2014/main" id="{77F9E544-F954-4B3D-82B9-CBF479A6FE49}"/>
              </a:ext>
            </a:extLst>
          </p:cNvPr>
          <p:cNvPicPr>
            <a:picLocks noChangeAspect="1"/>
          </p:cNvPicPr>
          <p:nvPr/>
        </p:nvPicPr>
        <p:blipFill>
          <a:blip r:embed="rId3"/>
          <a:stretch>
            <a:fillRect/>
          </a:stretch>
        </p:blipFill>
        <p:spPr>
          <a:xfrm>
            <a:off x="6866466" y="70437"/>
            <a:ext cx="4805362" cy="2228114"/>
          </a:xfrm>
          <a:prstGeom prst="rect">
            <a:avLst/>
          </a:prstGeom>
        </p:spPr>
      </p:pic>
      <p:sp>
        <p:nvSpPr>
          <p:cNvPr id="2" name="Text Placeholder 2">
            <a:extLst>
              <a:ext uri="{FF2B5EF4-FFF2-40B4-BE49-F238E27FC236}">
                <a16:creationId xmlns:a16="http://schemas.microsoft.com/office/drawing/2014/main" id="{BCD63D63-E60C-0533-1FCB-5F3F5756E3E5}"/>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91246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35126305-5433-0025-2C53-BA959D565417}"/>
              </a:ext>
            </a:extLst>
          </p:cNvPr>
          <p:cNvSpPr>
            <a:spLocks noGrp="1"/>
          </p:cNvSpPr>
          <p:nvPr>
            <p:ph type="chart" sz="quarter" idx="10"/>
          </p:nvPr>
        </p:nvSpPr>
        <p:spPr/>
      </p:sp>
      <p:sp>
        <p:nvSpPr>
          <p:cNvPr id="3" name="Title 2">
            <a:extLst>
              <a:ext uri="{FF2B5EF4-FFF2-40B4-BE49-F238E27FC236}">
                <a16:creationId xmlns:a16="http://schemas.microsoft.com/office/drawing/2014/main" id="{8A0F08E6-0040-6FB9-6E83-D7BE0F0D76CE}"/>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B9556858-91F4-978D-C083-1651C09A790E}"/>
              </a:ext>
            </a:extLst>
          </p:cNvPr>
          <p:cNvSpPr>
            <a:spLocks noGrp="1"/>
          </p:cNvSpPr>
          <p:nvPr>
            <p:ph type="dt" sz="half" idx="11"/>
          </p:nvPr>
        </p:nvSpPr>
        <p:spPr/>
        <p:txBody>
          <a:bodyPr/>
          <a:lstStyle/>
          <a:p>
            <a:fld id="{6FCA8E82-58CD-E045-8B98-B7A85B79B752}" type="datetime4">
              <a:rPr lang="en-US" smtClean="0"/>
              <a:pPr/>
              <a:t>April 17, 2023</a:t>
            </a:fld>
            <a:endParaRPr lang="en-US" dirty="0">
              <a:latin typeface="+mn-lt"/>
            </a:endParaRPr>
          </a:p>
        </p:txBody>
      </p:sp>
      <p:sp>
        <p:nvSpPr>
          <p:cNvPr id="5" name="Footer Placeholder 4">
            <a:extLst>
              <a:ext uri="{FF2B5EF4-FFF2-40B4-BE49-F238E27FC236}">
                <a16:creationId xmlns:a16="http://schemas.microsoft.com/office/drawing/2014/main" id="{D8702A39-41BE-520D-D960-4907D0BE68AE}"/>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8737C485-E74E-49F0-1872-711355104EA4}"/>
              </a:ext>
            </a:extLst>
          </p:cNvPr>
          <p:cNvSpPr>
            <a:spLocks noGrp="1"/>
          </p:cNvSpPr>
          <p:nvPr>
            <p:ph type="sldNum" sz="quarter" idx="13"/>
          </p:nvPr>
        </p:nvSpPr>
        <p:spPr/>
        <p:txBody>
          <a:bodyPr/>
          <a:lstStyle/>
          <a:p>
            <a:fld id="{294A09A9-5501-47C1-A89A-A340965A2BE2}" type="slidenum">
              <a:rPr lang="en-US" smtClean="0"/>
              <a:pPr/>
              <a:t>40</a:t>
            </a:fld>
            <a:endParaRPr lang="en-US" dirty="0">
              <a:latin typeface="+mn-lt"/>
            </a:endParaRPr>
          </a:p>
        </p:txBody>
      </p:sp>
      <p:pic>
        <p:nvPicPr>
          <p:cNvPr id="10" name="Picture 9">
            <a:extLst>
              <a:ext uri="{FF2B5EF4-FFF2-40B4-BE49-F238E27FC236}">
                <a16:creationId xmlns:a16="http://schemas.microsoft.com/office/drawing/2014/main" id="{CF150B80-A5BA-E8D7-B8DB-9A9CEA7E5593}"/>
              </a:ext>
            </a:extLst>
          </p:cNvPr>
          <p:cNvPicPr>
            <a:picLocks noChangeAspect="1"/>
          </p:cNvPicPr>
          <p:nvPr/>
        </p:nvPicPr>
        <p:blipFill>
          <a:blip r:embed="rId2"/>
          <a:stretch>
            <a:fillRect/>
          </a:stretch>
        </p:blipFill>
        <p:spPr>
          <a:xfrm>
            <a:off x="4476750" y="2895600"/>
            <a:ext cx="3238500" cy="1066800"/>
          </a:xfrm>
          <a:prstGeom prst="rect">
            <a:avLst/>
          </a:prstGeom>
        </p:spPr>
      </p:pic>
      <p:sp>
        <p:nvSpPr>
          <p:cNvPr id="7" name="Text Placeholder 2">
            <a:extLst>
              <a:ext uri="{FF2B5EF4-FFF2-40B4-BE49-F238E27FC236}">
                <a16:creationId xmlns:a16="http://schemas.microsoft.com/office/drawing/2014/main" id="{4E928585-C714-947D-E95E-5D5E3933D8A1}"/>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012345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FCAD01-CA49-4771-93F5-7B714E9A6D74}"/>
              </a:ext>
            </a:extLst>
          </p:cNvPr>
          <p:cNvSpPr txBox="1">
            <a:spLocks/>
          </p:cNvSpPr>
          <p:nvPr/>
        </p:nvSpPr>
        <p:spPr>
          <a:xfrm>
            <a:off x="1057541" y="1006063"/>
            <a:ext cx="68337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Selenium integration </a:t>
            </a:r>
          </a:p>
        </p:txBody>
      </p:sp>
      <p:pic>
        <p:nvPicPr>
          <p:cNvPr id="6" name="Picture 5">
            <a:extLst>
              <a:ext uri="{FF2B5EF4-FFF2-40B4-BE49-F238E27FC236}">
                <a16:creationId xmlns:a16="http://schemas.microsoft.com/office/drawing/2014/main" id="{00CA081B-40D1-41B2-A686-8F46D722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541" y="2050413"/>
            <a:ext cx="5821476" cy="3268283"/>
          </a:xfrm>
          <a:prstGeom prst="rect">
            <a:avLst/>
          </a:prstGeom>
        </p:spPr>
      </p:pic>
      <p:sp>
        <p:nvSpPr>
          <p:cNvPr id="9" name="TextBox 8">
            <a:extLst>
              <a:ext uri="{FF2B5EF4-FFF2-40B4-BE49-F238E27FC236}">
                <a16:creationId xmlns:a16="http://schemas.microsoft.com/office/drawing/2014/main" id="{C7015A06-6240-4837-837C-F065F43081BA}"/>
              </a:ext>
            </a:extLst>
          </p:cNvPr>
          <p:cNvSpPr txBox="1"/>
          <p:nvPr/>
        </p:nvSpPr>
        <p:spPr>
          <a:xfrm>
            <a:off x="7130716" y="2333685"/>
            <a:ext cx="4851400" cy="4524315"/>
          </a:xfrm>
          <a:prstGeom prst="rect">
            <a:avLst/>
          </a:prstGeom>
          <a:noFill/>
        </p:spPr>
        <p:txBody>
          <a:bodyPr wrap="square" rtlCol="0">
            <a:spAutoFit/>
          </a:bodyPr>
          <a:lstStyle/>
          <a:p>
            <a:pPr marL="285750" indent="-285750">
              <a:buFont typeface="Wingdings" panose="05000000000000000000" pitchFamily="2" charset="2"/>
              <a:buChar char="ü"/>
            </a:pPr>
            <a:r>
              <a:rPr lang="en-US" i="1" dirty="0">
                <a:solidFill>
                  <a:schemeClr val="bg1"/>
                </a:solidFill>
                <a:latin typeface="Lato" panose="020F0502020204030203" pitchFamily="34" charset="0"/>
                <a:ea typeface="Lato" panose="020F0502020204030203" pitchFamily="34" charset="0"/>
                <a:cs typeface="Lato" panose="020F0502020204030203" pitchFamily="34" charset="0"/>
              </a:rPr>
              <a:t>Deeper tests that selenium does not allow(next slide)</a:t>
            </a:r>
          </a:p>
          <a:p>
            <a:endParaRPr lang="en-US" sz="1800" i="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ü"/>
            </a:pPr>
            <a:r>
              <a:rPr lang="en-US" sz="1800" i="1" dirty="0">
                <a:solidFill>
                  <a:schemeClr val="bg1"/>
                </a:solidFill>
                <a:effectLst/>
                <a:latin typeface="Lato" panose="020F0502020204030203" pitchFamily="34" charset="0"/>
                <a:ea typeface="Lato" panose="020F0502020204030203" pitchFamily="34" charset="0"/>
                <a:cs typeface="Lato" panose="020F0502020204030203" pitchFamily="34" charset="0"/>
              </a:rPr>
              <a:t>Possibility of full integration between rest assured and Selenium automation</a:t>
            </a:r>
          </a:p>
          <a:p>
            <a:pPr marL="285750" indent="-285750">
              <a:buFont typeface="Wingdings" panose="05000000000000000000" pitchFamily="2" charset="2"/>
              <a:buChar char="ü"/>
            </a:pPr>
            <a:r>
              <a:rPr lang="en-US" i="1" dirty="0">
                <a:solidFill>
                  <a:schemeClr val="bg1"/>
                </a:solidFill>
                <a:latin typeface="Lato" panose="020F0502020204030203" pitchFamily="34" charset="0"/>
                <a:ea typeface="Lato" panose="020F0502020204030203" pitchFamily="34" charset="0"/>
                <a:cs typeface="Lato" panose="020F0502020204030203" pitchFamily="34" charset="0"/>
              </a:rPr>
              <a:t>Ability to create one test that starts with API testing and continues to UI</a:t>
            </a:r>
          </a:p>
          <a:p>
            <a:endParaRPr lang="en-US" sz="1800" i="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ü"/>
            </a:pPr>
            <a:r>
              <a:rPr lang="en-US" sz="1800" i="1" dirty="0">
                <a:solidFill>
                  <a:schemeClr val="bg1"/>
                </a:solidFill>
                <a:effectLst/>
                <a:latin typeface="Lato" panose="020F0502020204030203" pitchFamily="34" charset="0"/>
                <a:ea typeface="Lato" panose="020F0502020204030203" pitchFamily="34" charset="0"/>
                <a:cs typeface="Lato" panose="020F0502020204030203" pitchFamily="34" charset="0"/>
              </a:rPr>
              <a:t>Same infrastructure project </a:t>
            </a:r>
          </a:p>
          <a:p>
            <a:pPr marL="285750" indent="-285750">
              <a:buFont typeface="Wingdings" panose="05000000000000000000" pitchFamily="2" charset="2"/>
              <a:buChar char="ü"/>
            </a:pPr>
            <a:r>
              <a:rPr lang="en-US" i="1" dirty="0">
                <a:solidFill>
                  <a:schemeClr val="bg1"/>
                </a:solidFill>
                <a:latin typeface="Lato" panose="020F0502020204030203" pitchFamily="34" charset="0"/>
                <a:ea typeface="Lato" panose="020F0502020204030203" pitchFamily="34" charset="0"/>
                <a:cs typeface="Lato" panose="020F0502020204030203" pitchFamily="34" charset="0"/>
              </a:rPr>
              <a:t>using java libraries and integrates well with Maven</a:t>
            </a:r>
          </a:p>
          <a:p>
            <a:pPr marL="285750" indent="-285750">
              <a:buFont typeface="Wingdings" panose="05000000000000000000" pitchFamily="2" charset="2"/>
              <a:buChar char="ü"/>
            </a:pPr>
            <a:r>
              <a:rPr lang="en-US" i="1" dirty="0">
                <a:solidFill>
                  <a:schemeClr val="bg1"/>
                </a:solidFill>
                <a:latin typeface="Lato" panose="020F0502020204030203" pitchFamily="34" charset="0"/>
                <a:ea typeface="Lato" panose="020F0502020204030203" pitchFamily="34" charset="0"/>
                <a:cs typeface="Lato" panose="020F0502020204030203" pitchFamily="34" charset="0"/>
              </a:rPr>
              <a:t>Ability to use testNg as a framework , allure and the same way to build Jenkins jobs</a:t>
            </a:r>
          </a:p>
          <a:p>
            <a:pPr marL="285750" indent="-285750">
              <a:buFont typeface="Wingdings" panose="05000000000000000000" pitchFamily="2" charset="2"/>
              <a:buChar char="ü"/>
            </a:pPr>
            <a:endParaRPr lang="en-US" i="1"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ü"/>
            </a:pPr>
            <a:endParaRPr lang="en-US" sz="1800" i="1"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ü"/>
            </a:pPr>
            <a:endParaRPr lang="en-US"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Text Placeholder 2">
            <a:extLst>
              <a:ext uri="{FF2B5EF4-FFF2-40B4-BE49-F238E27FC236}">
                <a16:creationId xmlns:a16="http://schemas.microsoft.com/office/drawing/2014/main" id="{8A9E430A-A430-2FD8-4EAC-47F64712D6F4}"/>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730378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FCAD01-CA49-4771-93F5-7B714E9A6D74}"/>
              </a:ext>
            </a:extLst>
          </p:cNvPr>
          <p:cNvSpPr txBox="1">
            <a:spLocks/>
          </p:cNvSpPr>
          <p:nvPr/>
        </p:nvSpPr>
        <p:spPr>
          <a:xfrm>
            <a:off x="360947" y="380421"/>
            <a:ext cx="68337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Selenium integration </a:t>
            </a:r>
          </a:p>
        </p:txBody>
      </p:sp>
      <p:pic>
        <p:nvPicPr>
          <p:cNvPr id="7" name="Picture 6">
            <a:extLst>
              <a:ext uri="{FF2B5EF4-FFF2-40B4-BE49-F238E27FC236}">
                <a16:creationId xmlns:a16="http://schemas.microsoft.com/office/drawing/2014/main" id="{E70567B7-EF70-4F7C-B272-FBB667F13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3074"/>
            <a:ext cx="11381874" cy="5374926"/>
          </a:xfrm>
          <a:prstGeom prst="rect">
            <a:avLst/>
          </a:prstGeom>
        </p:spPr>
      </p:pic>
      <p:sp>
        <p:nvSpPr>
          <p:cNvPr id="2" name="Text Placeholder 2">
            <a:extLst>
              <a:ext uri="{FF2B5EF4-FFF2-40B4-BE49-F238E27FC236}">
                <a16:creationId xmlns:a16="http://schemas.microsoft.com/office/drawing/2014/main" id="{795AC030-6928-B07C-814B-E0374D1C8D7A}"/>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878704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949CC-C659-486D-95E6-AD56DB0141EA}"/>
              </a:ext>
            </a:extLst>
          </p:cNvPr>
          <p:cNvPicPr>
            <a:picLocks noChangeAspect="1"/>
          </p:cNvPicPr>
          <p:nvPr/>
        </p:nvPicPr>
        <p:blipFill>
          <a:blip r:embed="rId2"/>
          <a:stretch>
            <a:fillRect/>
          </a:stretch>
        </p:blipFill>
        <p:spPr>
          <a:xfrm>
            <a:off x="739295" y="1701784"/>
            <a:ext cx="3914419" cy="4445445"/>
          </a:xfrm>
          <a:prstGeom prst="rect">
            <a:avLst/>
          </a:prstGeom>
        </p:spPr>
      </p:pic>
      <p:sp>
        <p:nvSpPr>
          <p:cNvPr id="2" name="Text Placeholder 2">
            <a:extLst>
              <a:ext uri="{FF2B5EF4-FFF2-40B4-BE49-F238E27FC236}">
                <a16:creationId xmlns:a16="http://schemas.microsoft.com/office/drawing/2014/main" id="{1111545C-34AA-E1FB-A44B-43BD3D8CAEF7}"/>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767535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FCAD01-CA49-4771-93F5-7B714E9A6D74}"/>
              </a:ext>
            </a:extLst>
          </p:cNvPr>
          <p:cNvSpPr txBox="1">
            <a:spLocks/>
          </p:cNvSpPr>
          <p:nvPr/>
        </p:nvSpPr>
        <p:spPr>
          <a:xfrm>
            <a:off x="1057541" y="1006063"/>
            <a:ext cx="68337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Postman tip</a:t>
            </a:r>
            <a:endParaRPr lang="en-US" dirty="0"/>
          </a:p>
        </p:txBody>
      </p:sp>
      <p:pic>
        <p:nvPicPr>
          <p:cNvPr id="10" name="Picture 9">
            <a:extLst>
              <a:ext uri="{FF2B5EF4-FFF2-40B4-BE49-F238E27FC236}">
                <a16:creationId xmlns:a16="http://schemas.microsoft.com/office/drawing/2014/main" id="{7DF3195C-A65B-49CD-87B9-88DD9A26D391}"/>
              </a:ext>
            </a:extLst>
          </p:cNvPr>
          <p:cNvPicPr>
            <a:picLocks noChangeAspect="1"/>
          </p:cNvPicPr>
          <p:nvPr/>
        </p:nvPicPr>
        <p:blipFill>
          <a:blip r:embed="rId2"/>
          <a:stretch>
            <a:fillRect/>
          </a:stretch>
        </p:blipFill>
        <p:spPr>
          <a:xfrm>
            <a:off x="471487" y="1812699"/>
            <a:ext cx="10340958" cy="4944236"/>
          </a:xfrm>
          <a:prstGeom prst="rect">
            <a:avLst/>
          </a:prstGeom>
        </p:spPr>
      </p:pic>
      <p:sp>
        <p:nvSpPr>
          <p:cNvPr id="2" name="Text Placeholder 2">
            <a:extLst>
              <a:ext uri="{FF2B5EF4-FFF2-40B4-BE49-F238E27FC236}">
                <a16:creationId xmlns:a16="http://schemas.microsoft.com/office/drawing/2014/main" id="{123339B4-330C-0283-74ED-FF17AE9FAD20}"/>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825700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E17A2F1F-F8B5-1668-B7E4-96F14FA5CFC2}"/>
              </a:ext>
            </a:extLst>
          </p:cNvPr>
          <p:cNvSpPr txBox="1">
            <a:spLocks/>
          </p:cNvSpPr>
          <p:nvPr/>
        </p:nvSpPr>
        <p:spPr>
          <a:xfrm>
            <a:off x="7355855" y="3429000"/>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233667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AC78B4-52BF-4012-B1F5-5F3FF9238A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461" b="97611" l="8060" r="93535">
                        <a14:foregroundMark x1="15365" y1="7509" x2="15197" y2="16041"/>
                        <a14:foregroundMark x1="14190" y1="6997" x2="14861" y2="6997"/>
                        <a14:foregroundMark x1="10999" y1="5631" x2="15785" y2="6314"/>
                        <a14:foregroundMark x1="16205" y1="6997" x2="16877" y2="6655"/>
                        <a14:foregroundMark x1="17632" y1="6485" x2="17632" y2="6485"/>
                        <a14:foregroundMark x1="8396" y1="39590" x2="19144" y2="39590"/>
                        <a14:foregroundMark x1="10999" y1="18089" x2="12175" y2="32935"/>
                        <a14:foregroundMark x1="25441" y1="8703" x2="31402" y2="20990"/>
                        <a14:foregroundMark x1="31402" y1="20990" x2="50042" y2="29522"/>
                        <a14:foregroundMark x1="50042" y1="29522" x2="48783" y2="9898"/>
                        <a14:foregroundMark x1="48783" y1="9898" x2="35768" y2="13140"/>
                        <a14:foregroundMark x1="35768" y1="13140" x2="35516" y2="14846"/>
                        <a14:foregroundMark x1="27372" y1="11263" x2="50546" y2="73208"/>
                        <a14:foregroundMark x1="50546" y1="73208" x2="47439" y2="81399"/>
                        <a14:foregroundMark x1="47439" y1="81399" x2="40218" y2="92833"/>
                        <a14:foregroundMark x1="40218" y1="92833" x2="43661" y2="96587"/>
                        <a14:foregroundMark x1="42989" y1="16894" x2="69437" y2="21672"/>
                        <a14:foregroundMark x1="69437" y1="21672" x2="85558" y2="15017"/>
                        <a14:foregroundMark x1="85558" y1="15017" x2="65323" y2="14505"/>
                        <a14:foregroundMark x1="65323" y1="14505" x2="81444" y2="14676"/>
                        <a14:foregroundMark x1="81444" y1="14676" x2="49622" y2="18942"/>
                        <a14:foregroundMark x1="91772" y1="16894" x2="85726" y2="25427"/>
                        <a14:foregroundMark x1="85726" y1="25427" x2="91016" y2="23038"/>
                        <a14:foregroundMark x1="91016" y1="23038" x2="88413" y2="19966"/>
                        <a14:foregroundMark x1="93535" y1="16041" x2="89169" y2="40273"/>
                        <a14:foregroundMark x1="89169" y1="40273" x2="70109" y2="74061"/>
                        <a14:foregroundMark x1="70109" y1="74061" x2="61293" y2="42150"/>
                        <a14:foregroundMark x1="61293" y1="42150" x2="66583" y2="40956"/>
                        <a14:foregroundMark x1="72292" y1="44710" x2="63140" y2="72867"/>
                        <a14:foregroundMark x1="63140" y1="72867" x2="25777" y2="74403"/>
                        <a14:foregroundMark x1="25777" y1="74403" x2="17716" y2="27474"/>
                        <a14:foregroundMark x1="17716" y1="27474" x2="22922" y2="22867"/>
                        <a14:foregroundMark x1="22922" y1="22867" x2="26448" y2="14164"/>
                        <a14:foregroundMark x1="9404" y1="6826" x2="16793" y2="31058"/>
                        <a14:foregroundMark x1="16793" y1="31058" x2="45424" y2="50683"/>
                        <a14:foregroundMark x1="45424" y1="50683" x2="52141" y2="46928"/>
                        <a14:foregroundMark x1="43157" y1="79863" x2="53317" y2="82082"/>
                        <a14:foregroundMark x1="50210" y1="78669" x2="53149" y2="79010"/>
                        <a14:foregroundMark x1="50966" y1="75939" x2="44920" y2="78840"/>
                        <a14:foregroundMark x1="44920" y1="78840" x2="46516" y2="65188"/>
                        <a14:foregroundMark x1="46516" y1="65188" x2="35013" y2="59215"/>
                        <a14:foregroundMark x1="35013" y1="59215" x2="39966" y2="81399"/>
                        <a14:foregroundMark x1="39966" y1="81399" x2="40806" y2="94198"/>
                        <a14:foregroundMark x1="40806" y1="94198" x2="34929" y2="96075"/>
                        <a14:foregroundMark x1="34929" y1="96075" x2="46935" y2="97611"/>
                        <a14:foregroundMark x1="60285" y1="86348" x2="67590" y2="83447"/>
                        <a14:foregroundMark x1="67590" y1="83447" x2="74307" y2="83447"/>
                        <a14:foregroundMark x1="74307" y1="83447" x2="75231" y2="84130"/>
                        <a14:foregroundMark x1="33837" y1="95904" x2="32914" y2="96928"/>
                        <a14:foregroundMark x1="50630" y1="95734" x2="50126" y2="96587"/>
                        <a14:foregroundMark x1="53736" y1="96416" x2="52813" y2="95904"/>
                        <a14:foregroundMark x1="8564" y1="39078" x2="12175" y2="39932"/>
                        <a14:foregroundMark x1="8564" y1="37372" x2="9992" y2="36860"/>
                        <a14:foregroundMark x1="8564" y1="37031" x2="16373" y2="40273"/>
                        <a14:foregroundMark x1="16373" y1="40273" x2="17884" y2="40102"/>
                        <a14:foregroundMark x1="74895" y1="83788" x2="69605" y2="86348"/>
                        <a14:foregroundMark x1="69605" y1="86348" x2="69605" y2="86348"/>
                        <a14:foregroundMark x1="41646" y1="54949" x2="43913" y2="55631"/>
                        <a14:foregroundMark x1="45424" y1="19113" x2="47523" y2="20137"/>
                        <a14:foregroundMark x1="45088" y1="22014" x2="48447" y2="23891"/>
                        <a14:foregroundMark x1="45172" y1="23038" x2="44165" y2="25085"/>
                        <a14:foregroundMark x1="41646" y1="38567" x2="41562" y2="40785"/>
                        <a14:foregroundMark x1="47943" y1="54949" x2="47943" y2="54949"/>
                        <a14:foregroundMark x1="84803" y1="59386" x2="85642" y2="67577"/>
                        <a14:foregroundMark x1="85306" y1="50000" x2="86314" y2="56655"/>
                        <a14:foregroundMark x1="84551" y1="53413" x2="84971" y2="73549"/>
                        <a14:foregroundMark x1="84971" y1="73549" x2="84971" y2="69966"/>
                        <a14:foregroundMark x1="85642" y1="59556" x2="85139" y2="67065"/>
                        <a14:foregroundMark x1="85474" y1="62287" x2="80940" y2="78840"/>
                        <a14:foregroundMark x1="80940" y1="78840" x2="82620" y2="78328"/>
                        <a14:foregroundMark x1="83963" y1="79010" x2="78086" y2="79863"/>
                        <a14:foregroundMark x1="78086" y1="79863" x2="83543" y2="80375"/>
                        <a14:foregroundMark x1="84467" y1="77986" x2="84047" y2="70819"/>
                        <a14:foregroundMark x1="85894" y1="70648" x2="86062" y2="74232"/>
                        <a14:foregroundMark x1="84971" y1="80034" x2="85474" y2="76280"/>
                      </a14:backgroundRemoval>
                    </a14:imgEffect>
                  </a14:imgLayer>
                </a14:imgProps>
              </a:ext>
            </a:extLst>
          </a:blip>
          <a:stretch>
            <a:fillRect/>
          </a:stretch>
        </p:blipFill>
        <p:spPr>
          <a:xfrm>
            <a:off x="-203200" y="809777"/>
            <a:ext cx="11883010" cy="5852381"/>
          </a:xfrm>
          <a:prstGeom prst="rect">
            <a:avLst/>
          </a:prstGeom>
          <a:noFill/>
        </p:spPr>
      </p:pic>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4079843" y="195842"/>
            <a:ext cx="4941477" cy="610863"/>
          </a:xfrm>
        </p:spPr>
        <p:txBody>
          <a:bodyPr anchor="b">
            <a:normAutofit/>
          </a:bodyPr>
          <a:lstStyle/>
          <a:p>
            <a:r>
              <a:rPr lang="en-US" dirty="0"/>
              <a:t>How API works </a:t>
            </a:r>
          </a:p>
        </p:txBody>
      </p:sp>
      <p:sp>
        <p:nvSpPr>
          <p:cNvPr id="2" name="Text Placeholder 2">
            <a:extLst>
              <a:ext uri="{FF2B5EF4-FFF2-40B4-BE49-F238E27FC236}">
                <a16:creationId xmlns:a16="http://schemas.microsoft.com/office/drawing/2014/main" id="{542112C7-55A7-16B3-3B92-A2F2031D8DD0}"/>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3985987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397D09-4421-44B0-979E-A904F2FA8C43}"/>
              </a:ext>
            </a:extLst>
          </p:cNvPr>
          <p:cNvSpPr txBox="1">
            <a:spLocks/>
          </p:cNvSpPr>
          <p:nvPr/>
        </p:nvSpPr>
        <p:spPr>
          <a:xfrm>
            <a:off x="888411" y="979858"/>
            <a:ext cx="49033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API request </a:t>
            </a:r>
          </a:p>
        </p:txBody>
      </p:sp>
      <p:pic>
        <p:nvPicPr>
          <p:cNvPr id="6" name="Graphic 5" descr="Monitor outline">
            <a:extLst>
              <a:ext uri="{FF2B5EF4-FFF2-40B4-BE49-F238E27FC236}">
                <a16:creationId xmlns:a16="http://schemas.microsoft.com/office/drawing/2014/main" id="{8E04126C-BAA1-47F8-A6B2-A613CD5FFD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410" y="2596463"/>
            <a:ext cx="3175593" cy="3175593"/>
          </a:xfrm>
          <a:prstGeom prst="rect">
            <a:avLst/>
          </a:prstGeom>
        </p:spPr>
      </p:pic>
      <p:pic>
        <p:nvPicPr>
          <p:cNvPr id="8" name="Graphic 7" descr="Database with solid fill">
            <a:extLst>
              <a:ext uri="{FF2B5EF4-FFF2-40B4-BE49-F238E27FC236}">
                <a16:creationId xmlns:a16="http://schemas.microsoft.com/office/drawing/2014/main" id="{B61374A6-62BE-409C-A02B-3882A70FD2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8798" y="2552309"/>
            <a:ext cx="3263900" cy="3263900"/>
          </a:xfrm>
          <a:prstGeom prst="rect">
            <a:avLst/>
          </a:prstGeom>
        </p:spPr>
      </p:pic>
      <p:pic>
        <p:nvPicPr>
          <p:cNvPr id="12" name="Graphic 11" descr="Arrow Right outline">
            <a:extLst>
              <a:ext uri="{FF2B5EF4-FFF2-40B4-BE49-F238E27FC236}">
                <a16:creationId xmlns:a16="http://schemas.microsoft.com/office/drawing/2014/main" id="{4F174736-68AE-4D1C-AB2F-67816B0428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25146" y="3183673"/>
            <a:ext cx="2122510" cy="2122510"/>
          </a:xfrm>
          <a:prstGeom prst="rect">
            <a:avLst/>
          </a:prstGeom>
        </p:spPr>
      </p:pic>
      <p:sp>
        <p:nvSpPr>
          <p:cNvPr id="13" name="Rectangle 12">
            <a:extLst>
              <a:ext uri="{FF2B5EF4-FFF2-40B4-BE49-F238E27FC236}">
                <a16:creationId xmlns:a16="http://schemas.microsoft.com/office/drawing/2014/main" id="{D6933976-2EA1-4964-B17C-2C8A41EDAF90}"/>
              </a:ext>
            </a:extLst>
          </p:cNvPr>
          <p:cNvSpPr/>
          <p:nvPr/>
        </p:nvSpPr>
        <p:spPr>
          <a:xfrm>
            <a:off x="1588783" y="2115520"/>
            <a:ext cx="1774845" cy="707886"/>
          </a:xfrm>
          <a:prstGeom prst="rect">
            <a:avLst/>
          </a:prstGeom>
          <a:noFill/>
        </p:spPr>
        <p:txBody>
          <a:bodyPr wrap="square" lIns="91440" tIns="45720" rIns="91440" bIns="45720">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client</a:t>
            </a:r>
          </a:p>
        </p:txBody>
      </p:sp>
      <p:sp>
        <p:nvSpPr>
          <p:cNvPr id="14" name="Rectangle 13">
            <a:extLst>
              <a:ext uri="{FF2B5EF4-FFF2-40B4-BE49-F238E27FC236}">
                <a16:creationId xmlns:a16="http://schemas.microsoft.com/office/drawing/2014/main" id="{D1C510E5-D313-4F89-A96B-A0EF09239FB3}"/>
              </a:ext>
            </a:extLst>
          </p:cNvPr>
          <p:cNvSpPr/>
          <p:nvPr/>
        </p:nvSpPr>
        <p:spPr>
          <a:xfrm>
            <a:off x="7773199" y="2115520"/>
            <a:ext cx="1535099" cy="707886"/>
          </a:xfrm>
          <a:prstGeom prst="rect">
            <a:avLst/>
          </a:prstGeom>
          <a:noFill/>
        </p:spPr>
        <p:txBody>
          <a:bodyPr wrap="none" lIns="91440" tIns="45720" rIns="91440" bIns="45720">
            <a:spAutoFit/>
          </a:bodyPr>
          <a:lstStyle/>
          <a:p>
            <a:pPr algn="ctr"/>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server</a:t>
            </a:r>
          </a:p>
        </p:txBody>
      </p:sp>
      <p:sp>
        <p:nvSpPr>
          <p:cNvPr id="17" name="TextBox 16">
            <a:extLst>
              <a:ext uri="{FF2B5EF4-FFF2-40B4-BE49-F238E27FC236}">
                <a16:creationId xmlns:a16="http://schemas.microsoft.com/office/drawing/2014/main" id="{9E27A616-AD43-4AE8-B556-A2AF28A458D7}"/>
              </a:ext>
            </a:extLst>
          </p:cNvPr>
          <p:cNvSpPr txBox="1"/>
          <p:nvPr/>
        </p:nvSpPr>
        <p:spPr>
          <a:xfrm>
            <a:off x="4374348" y="2840112"/>
            <a:ext cx="3124065" cy="774571"/>
          </a:xfrm>
          <a:prstGeom prst="rect">
            <a:avLst/>
          </a:prstGeom>
          <a:noFill/>
        </p:spPr>
        <p:txBody>
          <a:bodyPr wrap="square" rtlCol="0">
            <a:spAutoFit/>
          </a:bodyPr>
          <a:lstStyle/>
          <a:p>
            <a:pPr>
              <a:lnSpc>
                <a:spcPct val="90000"/>
              </a:lnSpc>
              <a:spcBef>
                <a:spcPts val="1000"/>
              </a:spcBef>
            </a:pPr>
            <a:r>
              <a:rPr lang="en-US" sz="2000" i="1" dirty="0">
                <a:solidFill>
                  <a:srgbClr val="484848"/>
                </a:solidFill>
                <a:latin typeface="Lato" panose="020F0502020204030203" pitchFamily="34" charset="0"/>
              </a:rPr>
              <a:t>Send a </a:t>
            </a:r>
            <a:r>
              <a:rPr lang="en-US" sz="2000" b="1" i="1" dirty="0">
                <a:solidFill>
                  <a:srgbClr val="484848"/>
                </a:solidFill>
                <a:latin typeface="Lato" panose="020F0502020204030203" pitchFamily="34" charset="0"/>
              </a:rPr>
              <a:t>GET</a:t>
            </a:r>
            <a:r>
              <a:rPr lang="en-US" sz="2000" i="1" dirty="0">
                <a:solidFill>
                  <a:srgbClr val="484848"/>
                </a:solidFill>
                <a:latin typeface="Lato" panose="020F0502020204030203" pitchFamily="34" charset="0"/>
              </a:rPr>
              <a:t> </a:t>
            </a:r>
          </a:p>
          <a:p>
            <a:pPr>
              <a:lnSpc>
                <a:spcPct val="90000"/>
              </a:lnSpc>
              <a:spcBef>
                <a:spcPts val="1000"/>
              </a:spcBef>
            </a:pPr>
            <a:r>
              <a:rPr lang="en-US" sz="2000" i="1" dirty="0">
                <a:solidFill>
                  <a:srgbClr val="484848"/>
                </a:solidFill>
                <a:latin typeface="Lato" panose="020F0502020204030203" pitchFamily="34" charset="0"/>
              </a:rPr>
              <a:t>request </a:t>
            </a:r>
            <a:r>
              <a:rPr lang="en-US" sz="2000" b="1" i="1" dirty="0">
                <a:solidFill>
                  <a:srgbClr val="484848"/>
                </a:solidFill>
                <a:latin typeface="Lato" panose="020F0502020204030203" pitchFamily="34" charset="0"/>
              </a:rPr>
              <a:t>to</a:t>
            </a:r>
            <a:r>
              <a:rPr lang="en-US" sz="2000" i="1" dirty="0">
                <a:solidFill>
                  <a:srgbClr val="484848"/>
                </a:solidFill>
                <a:latin typeface="Lato" panose="020F0502020204030203" pitchFamily="34" charset="0"/>
              </a:rPr>
              <a:t> the server</a:t>
            </a:r>
          </a:p>
        </p:txBody>
      </p:sp>
      <p:sp>
        <p:nvSpPr>
          <p:cNvPr id="2" name="Text Placeholder 2">
            <a:extLst>
              <a:ext uri="{FF2B5EF4-FFF2-40B4-BE49-F238E27FC236}">
                <a16:creationId xmlns:a16="http://schemas.microsoft.com/office/drawing/2014/main" id="{B61AEC20-B539-BA28-F9F8-2ACDC48F326C}"/>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10355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397D09-4421-44B0-979E-A904F2FA8C43}"/>
              </a:ext>
            </a:extLst>
          </p:cNvPr>
          <p:cNvSpPr txBox="1">
            <a:spLocks/>
          </p:cNvSpPr>
          <p:nvPr/>
        </p:nvSpPr>
        <p:spPr>
          <a:xfrm>
            <a:off x="888411" y="979858"/>
            <a:ext cx="49033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API response </a:t>
            </a:r>
          </a:p>
        </p:txBody>
      </p:sp>
      <p:pic>
        <p:nvPicPr>
          <p:cNvPr id="6" name="Graphic 5" descr="Monitor outline">
            <a:extLst>
              <a:ext uri="{FF2B5EF4-FFF2-40B4-BE49-F238E27FC236}">
                <a16:creationId xmlns:a16="http://schemas.microsoft.com/office/drawing/2014/main" id="{8E04126C-BAA1-47F8-A6B2-A613CD5FFD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410" y="2596463"/>
            <a:ext cx="3175593" cy="3175593"/>
          </a:xfrm>
          <a:prstGeom prst="rect">
            <a:avLst/>
          </a:prstGeom>
        </p:spPr>
      </p:pic>
      <p:pic>
        <p:nvPicPr>
          <p:cNvPr id="8" name="Graphic 7" descr="Database with solid fill">
            <a:extLst>
              <a:ext uri="{FF2B5EF4-FFF2-40B4-BE49-F238E27FC236}">
                <a16:creationId xmlns:a16="http://schemas.microsoft.com/office/drawing/2014/main" id="{B61374A6-62BE-409C-A02B-3882A70FD2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8798" y="2552309"/>
            <a:ext cx="3263900" cy="3263900"/>
          </a:xfrm>
          <a:prstGeom prst="rect">
            <a:avLst/>
          </a:prstGeom>
        </p:spPr>
      </p:pic>
      <p:pic>
        <p:nvPicPr>
          <p:cNvPr id="12" name="Graphic 11" descr="Arrow Right outline">
            <a:extLst>
              <a:ext uri="{FF2B5EF4-FFF2-40B4-BE49-F238E27FC236}">
                <a16:creationId xmlns:a16="http://schemas.microsoft.com/office/drawing/2014/main" id="{4F174736-68AE-4D1C-AB2F-67816B0428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rot="10800000">
            <a:off x="4425146" y="3183673"/>
            <a:ext cx="2122510" cy="2122510"/>
          </a:xfrm>
          <a:prstGeom prst="rect">
            <a:avLst/>
          </a:prstGeom>
        </p:spPr>
      </p:pic>
      <p:sp>
        <p:nvSpPr>
          <p:cNvPr id="13" name="Rectangle 12">
            <a:extLst>
              <a:ext uri="{FF2B5EF4-FFF2-40B4-BE49-F238E27FC236}">
                <a16:creationId xmlns:a16="http://schemas.microsoft.com/office/drawing/2014/main" id="{D6933976-2EA1-4964-B17C-2C8A41EDAF90}"/>
              </a:ext>
            </a:extLst>
          </p:cNvPr>
          <p:cNvSpPr/>
          <p:nvPr/>
        </p:nvSpPr>
        <p:spPr>
          <a:xfrm>
            <a:off x="1588783" y="2115520"/>
            <a:ext cx="1774845" cy="707886"/>
          </a:xfrm>
          <a:prstGeom prst="rect">
            <a:avLst/>
          </a:prstGeom>
          <a:noFill/>
        </p:spPr>
        <p:txBody>
          <a:bodyPr wrap="square" lIns="91440" tIns="45720" rIns="91440" bIns="45720">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client</a:t>
            </a:r>
          </a:p>
        </p:txBody>
      </p:sp>
      <p:sp>
        <p:nvSpPr>
          <p:cNvPr id="14" name="Rectangle 13">
            <a:extLst>
              <a:ext uri="{FF2B5EF4-FFF2-40B4-BE49-F238E27FC236}">
                <a16:creationId xmlns:a16="http://schemas.microsoft.com/office/drawing/2014/main" id="{D1C510E5-D313-4F89-A96B-A0EF09239FB3}"/>
              </a:ext>
            </a:extLst>
          </p:cNvPr>
          <p:cNvSpPr/>
          <p:nvPr/>
        </p:nvSpPr>
        <p:spPr>
          <a:xfrm>
            <a:off x="7773199" y="2115520"/>
            <a:ext cx="1535099" cy="707886"/>
          </a:xfrm>
          <a:prstGeom prst="rect">
            <a:avLst/>
          </a:prstGeom>
          <a:noFill/>
        </p:spPr>
        <p:txBody>
          <a:bodyPr wrap="none" lIns="91440" tIns="45720" rIns="91440" bIns="45720">
            <a:spAutoFit/>
          </a:bodyPr>
          <a:lstStyle/>
          <a:p>
            <a:pPr algn="ctr"/>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server</a:t>
            </a:r>
          </a:p>
        </p:txBody>
      </p:sp>
      <p:sp>
        <p:nvSpPr>
          <p:cNvPr id="17" name="TextBox 16">
            <a:extLst>
              <a:ext uri="{FF2B5EF4-FFF2-40B4-BE49-F238E27FC236}">
                <a16:creationId xmlns:a16="http://schemas.microsoft.com/office/drawing/2014/main" id="{9E27A616-AD43-4AE8-B556-A2AF28A458D7}"/>
              </a:ext>
            </a:extLst>
          </p:cNvPr>
          <p:cNvSpPr txBox="1"/>
          <p:nvPr/>
        </p:nvSpPr>
        <p:spPr>
          <a:xfrm>
            <a:off x="4638137" y="2823406"/>
            <a:ext cx="2724955" cy="774571"/>
          </a:xfrm>
          <a:prstGeom prst="rect">
            <a:avLst/>
          </a:prstGeom>
          <a:noFill/>
        </p:spPr>
        <p:txBody>
          <a:bodyPr wrap="square" rtlCol="0">
            <a:spAutoFit/>
          </a:bodyPr>
          <a:lstStyle/>
          <a:p>
            <a:pPr>
              <a:lnSpc>
                <a:spcPct val="90000"/>
              </a:lnSpc>
              <a:spcBef>
                <a:spcPts val="1000"/>
              </a:spcBef>
            </a:pPr>
            <a:r>
              <a:rPr lang="en-US" sz="2000" i="1" dirty="0">
                <a:solidFill>
                  <a:srgbClr val="484848"/>
                </a:solidFill>
                <a:latin typeface="Lato" panose="020F0502020204030203" pitchFamily="34" charset="0"/>
              </a:rPr>
              <a:t>Get a response  </a:t>
            </a:r>
          </a:p>
          <a:p>
            <a:pPr>
              <a:lnSpc>
                <a:spcPct val="90000"/>
              </a:lnSpc>
              <a:spcBef>
                <a:spcPts val="1000"/>
              </a:spcBef>
            </a:pPr>
            <a:r>
              <a:rPr lang="en-US" sz="2000" b="1" i="1" dirty="0">
                <a:solidFill>
                  <a:srgbClr val="484848"/>
                </a:solidFill>
                <a:latin typeface="Lato" panose="020F0502020204030203" pitchFamily="34" charset="0"/>
              </a:rPr>
              <a:t>from</a:t>
            </a:r>
            <a:r>
              <a:rPr lang="en-US" sz="2000" i="1" dirty="0">
                <a:solidFill>
                  <a:srgbClr val="484848"/>
                </a:solidFill>
                <a:latin typeface="Lato" panose="020F0502020204030203" pitchFamily="34" charset="0"/>
              </a:rPr>
              <a:t> the server</a:t>
            </a:r>
          </a:p>
        </p:txBody>
      </p:sp>
      <p:sp>
        <p:nvSpPr>
          <p:cNvPr id="2" name="Text Placeholder 2">
            <a:extLst>
              <a:ext uri="{FF2B5EF4-FFF2-40B4-BE49-F238E27FC236}">
                <a16:creationId xmlns:a16="http://schemas.microsoft.com/office/drawing/2014/main" id="{4394919B-5412-3574-B98C-B4017AD46515}"/>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102399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a:bodyPr>
          <a:lstStyle/>
          <a:p>
            <a:r>
              <a:rPr lang="en-US"/>
              <a:t>Response codes</a:t>
            </a:r>
            <a:endParaRPr lang="en-US" dirty="0"/>
          </a:p>
        </p:txBody>
      </p:sp>
      <p:sp>
        <p:nvSpPr>
          <p:cNvPr id="4" name="TextBox 3">
            <a:extLst>
              <a:ext uri="{FF2B5EF4-FFF2-40B4-BE49-F238E27FC236}">
                <a16:creationId xmlns:a16="http://schemas.microsoft.com/office/drawing/2014/main" id="{53A9B258-EF42-4C82-BA52-4D3B58E29910}"/>
              </a:ext>
            </a:extLst>
          </p:cNvPr>
          <p:cNvSpPr txBox="1"/>
          <p:nvPr/>
        </p:nvSpPr>
        <p:spPr>
          <a:xfrm>
            <a:off x="714375" y="2220460"/>
            <a:ext cx="6143625" cy="3970318"/>
          </a:xfrm>
          <a:prstGeom prst="rect">
            <a:avLst/>
          </a:prstGeom>
          <a:noFill/>
        </p:spPr>
        <p:txBody>
          <a:bodyPr wrap="square">
            <a:spAutoFit/>
          </a:bodyPr>
          <a:lstStyle/>
          <a:p>
            <a:r>
              <a:rPr lang="en-US" sz="1800" b="1" i="1">
                <a:solidFill>
                  <a:schemeClr val="bg1"/>
                </a:solidFill>
                <a:latin typeface="Lato" panose="020F0502020204030203" pitchFamily="34" charset="0"/>
                <a:ea typeface="Lato" panose="020F0502020204030203" pitchFamily="34" charset="0"/>
                <a:cs typeface="Lato" panose="020F0502020204030203" pitchFamily="34" charset="0"/>
              </a:rPr>
              <a:t>Response Codes</a:t>
            </a:r>
          </a:p>
          <a:p>
            <a:r>
              <a:rPr lang="en-US" sz="1800" i="1">
                <a:solidFill>
                  <a:schemeClr val="bg1"/>
                </a:solidFill>
                <a:latin typeface="Lato" panose="020F0502020204030203" pitchFamily="34" charset="0"/>
                <a:ea typeface="Lato" panose="020F0502020204030203" pitchFamily="34" charset="0"/>
                <a:cs typeface="Lato" panose="020F0502020204030203" pitchFamily="34" charset="0"/>
              </a:rPr>
              <a:t>When testing APIs with Postman, we usually obtain different response codes. Some of the most common include:</a:t>
            </a:r>
          </a:p>
          <a:p>
            <a:endParaRPr lang="en-US" sz="1800" i="1">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800" b="1" i="1">
                <a:solidFill>
                  <a:schemeClr val="bg1"/>
                </a:solidFill>
                <a:latin typeface="Lato" panose="020F0502020204030203" pitchFamily="34" charset="0"/>
                <a:ea typeface="Lato" panose="020F0502020204030203" pitchFamily="34" charset="0"/>
                <a:cs typeface="Lato" panose="020F0502020204030203" pitchFamily="34" charset="0"/>
              </a:rPr>
              <a:t>100</a:t>
            </a:r>
            <a:r>
              <a:rPr lang="en-US" sz="1800" i="1">
                <a:solidFill>
                  <a:schemeClr val="bg1"/>
                </a:solidFill>
                <a:latin typeface="Lato" panose="020F0502020204030203" pitchFamily="34" charset="0"/>
                <a:ea typeface="Lato" panose="020F0502020204030203" pitchFamily="34" charset="0"/>
                <a:cs typeface="Lato" panose="020F0502020204030203" pitchFamily="34" charset="0"/>
              </a:rPr>
              <a:t> Series &gt; Temporal responses, for example, ‘102 Processing’.</a:t>
            </a:r>
          </a:p>
          <a:p>
            <a:r>
              <a:rPr lang="en-US" sz="1800" b="1" i="1">
                <a:solidFill>
                  <a:schemeClr val="bg1"/>
                </a:solidFill>
                <a:latin typeface="Lato" panose="020F0502020204030203" pitchFamily="34" charset="0"/>
                <a:ea typeface="Lato" panose="020F0502020204030203" pitchFamily="34" charset="0"/>
                <a:cs typeface="Lato" panose="020F0502020204030203" pitchFamily="34" charset="0"/>
              </a:rPr>
              <a:t>200</a:t>
            </a:r>
            <a:r>
              <a:rPr lang="en-US" sz="1800" i="1">
                <a:solidFill>
                  <a:schemeClr val="bg1"/>
                </a:solidFill>
                <a:latin typeface="Lato" panose="020F0502020204030203" pitchFamily="34" charset="0"/>
                <a:ea typeface="Lato" panose="020F0502020204030203" pitchFamily="34" charset="0"/>
                <a:cs typeface="Lato" panose="020F0502020204030203" pitchFamily="34" charset="0"/>
              </a:rPr>
              <a:t> Series &gt; Responses where the client accepts the request and the server processes it successfully, for instance, ‘200 Ok’.</a:t>
            </a:r>
          </a:p>
          <a:p>
            <a:r>
              <a:rPr lang="en-US" sz="1800" b="1" i="1">
                <a:solidFill>
                  <a:schemeClr val="bg1"/>
                </a:solidFill>
                <a:latin typeface="Lato" panose="020F0502020204030203" pitchFamily="34" charset="0"/>
                <a:ea typeface="Lato" panose="020F0502020204030203" pitchFamily="34" charset="0"/>
                <a:cs typeface="Lato" panose="020F0502020204030203" pitchFamily="34" charset="0"/>
              </a:rPr>
              <a:t>300</a:t>
            </a:r>
            <a:r>
              <a:rPr lang="en-US" sz="1800" i="1">
                <a:solidFill>
                  <a:schemeClr val="bg1"/>
                </a:solidFill>
                <a:latin typeface="Lato" panose="020F0502020204030203" pitchFamily="34" charset="0"/>
                <a:ea typeface="Lato" panose="020F0502020204030203" pitchFamily="34" charset="0"/>
                <a:cs typeface="Lato" panose="020F0502020204030203" pitchFamily="34" charset="0"/>
              </a:rPr>
              <a:t> Series  &gt; Responses related to URL redirection, for example, ‘301 Moved Permanently.’</a:t>
            </a:r>
          </a:p>
          <a:p>
            <a:r>
              <a:rPr lang="en-US" sz="1800" b="1" i="1">
                <a:solidFill>
                  <a:schemeClr val="bg1"/>
                </a:solidFill>
                <a:latin typeface="Lato" panose="020F0502020204030203" pitchFamily="34" charset="0"/>
                <a:ea typeface="Lato" panose="020F0502020204030203" pitchFamily="34" charset="0"/>
                <a:cs typeface="Lato" panose="020F0502020204030203" pitchFamily="34" charset="0"/>
              </a:rPr>
              <a:t>400</a:t>
            </a:r>
            <a:r>
              <a:rPr lang="en-US" sz="1800" i="1">
                <a:solidFill>
                  <a:schemeClr val="bg1"/>
                </a:solidFill>
                <a:latin typeface="Lato" panose="020F0502020204030203" pitchFamily="34" charset="0"/>
                <a:ea typeface="Lato" panose="020F0502020204030203" pitchFamily="34" charset="0"/>
                <a:cs typeface="Lato" panose="020F0502020204030203" pitchFamily="34" charset="0"/>
              </a:rPr>
              <a:t> Series  &gt; Client error responses, for instance, ‘400 Bad Request’.</a:t>
            </a:r>
          </a:p>
          <a:p>
            <a:r>
              <a:rPr lang="en-US" sz="1800" b="1" i="1">
                <a:solidFill>
                  <a:schemeClr val="bg1"/>
                </a:solidFill>
                <a:latin typeface="Lato" panose="020F0502020204030203" pitchFamily="34" charset="0"/>
                <a:ea typeface="Lato" panose="020F0502020204030203" pitchFamily="34" charset="0"/>
                <a:cs typeface="Lato" panose="020F0502020204030203" pitchFamily="34" charset="0"/>
              </a:rPr>
              <a:t>500</a:t>
            </a:r>
            <a:r>
              <a:rPr lang="en-US" sz="1800" i="1">
                <a:solidFill>
                  <a:schemeClr val="bg1"/>
                </a:solidFill>
                <a:latin typeface="Lato" panose="020F0502020204030203" pitchFamily="34" charset="0"/>
                <a:ea typeface="Lato" panose="020F0502020204030203" pitchFamily="34" charset="0"/>
                <a:cs typeface="Lato" panose="020F0502020204030203" pitchFamily="34" charset="0"/>
              </a:rPr>
              <a:t> Series &gt; Server error responses, for example, ‘500 Internal Server Error.’</a:t>
            </a:r>
            <a:endParaRPr lang="en-US" sz="1800"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C538C23D-940D-48F3-906E-B984A34412CD}"/>
              </a:ext>
            </a:extLst>
          </p:cNvPr>
          <p:cNvPicPr>
            <a:picLocks noChangeAspect="1"/>
          </p:cNvPicPr>
          <p:nvPr/>
        </p:nvPicPr>
        <p:blipFill>
          <a:blip r:embed="rId3"/>
          <a:stretch>
            <a:fillRect/>
          </a:stretch>
        </p:blipFill>
        <p:spPr>
          <a:xfrm>
            <a:off x="6858000" y="2124075"/>
            <a:ext cx="4007553" cy="3686506"/>
          </a:xfrm>
          <a:prstGeom prst="rect">
            <a:avLst/>
          </a:prstGeom>
        </p:spPr>
      </p:pic>
      <p:sp>
        <p:nvSpPr>
          <p:cNvPr id="3" name="Text Placeholder 2">
            <a:extLst>
              <a:ext uri="{FF2B5EF4-FFF2-40B4-BE49-F238E27FC236}">
                <a16:creationId xmlns:a16="http://schemas.microsoft.com/office/drawing/2014/main" id="{0DEA72E5-BDCA-D2FC-F80D-F35C7CFCDA55}"/>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83351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52500" y="904463"/>
            <a:ext cx="6833777" cy="610863"/>
          </a:xfrm>
        </p:spPr>
        <p:txBody>
          <a:bodyPr>
            <a:normAutofit/>
          </a:bodyPr>
          <a:lstStyle/>
          <a:p>
            <a:r>
              <a:rPr lang="en-US"/>
              <a:t>Response codes</a:t>
            </a:r>
            <a:endParaRPr lang="en-US" dirty="0"/>
          </a:p>
        </p:txBody>
      </p:sp>
      <p:pic>
        <p:nvPicPr>
          <p:cNvPr id="6" name="Picture 5">
            <a:extLst>
              <a:ext uri="{FF2B5EF4-FFF2-40B4-BE49-F238E27FC236}">
                <a16:creationId xmlns:a16="http://schemas.microsoft.com/office/drawing/2014/main" id="{D568A65B-CD39-4241-9ACF-274991D2B783}"/>
              </a:ext>
            </a:extLst>
          </p:cNvPr>
          <p:cNvPicPr>
            <a:picLocks noChangeAspect="1"/>
          </p:cNvPicPr>
          <p:nvPr/>
        </p:nvPicPr>
        <p:blipFill>
          <a:blip r:embed="rId3"/>
          <a:stretch>
            <a:fillRect/>
          </a:stretch>
        </p:blipFill>
        <p:spPr>
          <a:xfrm>
            <a:off x="952500" y="2126190"/>
            <a:ext cx="6959048" cy="4753278"/>
          </a:xfrm>
          <a:prstGeom prst="rect">
            <a:avLst/>
          </a:prstGeom>
        </p:spPr>
      </p:pic>
      <p:sp>
        <p:nvSpPr>
          <p:cNvPr id="8" name="TextBox 7">
            <a:extLst>
              <a:ext uri="{FF2B5EF4-FFF2-40B4-BE49-F238E27FC236}">
                <a16:creationId xmlns:a16="http://schemas.microsoft.com/office/drawing/2014/main" id="{B02DAAD8-A8ED-41DA-B030-F21EED374686}"/>
              </a:ext>
            </a:extLst>
          </p:cNvPr>
          <p:cNvSpPr txBox="1"/>
          <p:nvPr/>
        </p:nvSpPr>
        <p:spPr>
          <a:xfrm>
            <a:off x="815418" y="1515326"/>
            <a:ext cx="6099142" cy="369332"/>
          </a:xfrm>
          <a:prstGeom prst="rect">
            <a:avLst/>
          </a:prstGeom>
          <a:noFill/>
        </p:spPr>
        <p:txBody>
          <a:bodyPr wrap="square">
            <a:spAutoFit/>
          </a:bodyPr>
          <a:lstStyle/>
          <a:p>
            <a:r>
              <a:rPr lang="fr-FR" sz="1800" b="1" dirty="0">
                <a:solidFill>
                  <a:srgbClr val="7F0055"/>
                </a:solidFill>
                <a:latin typeface="Consolas" panose="020B0609020204030204" pitchFamily="49" charset="0"/>
              </a:rPr>
              <a:t>import</a:t>
            </a:r>
            <a:r>
              <a:rPr lang="fr-FR" sz="1800" b="1" dirty="0">
                <a:solidFill>
                  <a:srgbClr val="000000"/>
                </a:solidFill>
                <a:latin typeface="Consolas" panose="020B0609020204030204" pitchFamily="49" charset="0"/>
              </a:rPr>
              <a:t> org.apache.http.HttpStatus;</a:t>
            </a:r>
            <a:endParaRPr lang="en-US" dirty="0"/>
          </a:p>
        </p:txBody>
      </p:sp>
      <p:sp>
        <p:nvSpPr>
          <p:cNvPr id="3" name="Text Placeholder 2">
            <a:extLst>
              <a:ext uri="{FF2B5EF4-FFF2-40B4-BE49-F238E27FC236}">
                <a16:creationId xmlns:a16="http://schemas.microsoft.com/office/drawing/2014/main" id="{C6032474-DD35-24A6-394E-260FF0759202}"/>
              </a:ext>
            </a:extLst>
          </p:cNvPr>
          <p:cNvSpPr txBox="1">
            <a:spLocks/>
          </p:cNvSpPr>
          <p:nvPr/>
        </p:nvSpPr>
        <p:spPr>
          <a:xfrm>
            <a:off x="10618819" y="6381331"/>
            <a:ext cx="5491570" cy="953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Nati</a:t>
            </a:r>
            <a:r>
              <a:rPr lang="en-US" sz="1800" dirty="0">
                <a:latin typeface="+mj-lt"/>
              </a:rPr>
              <a:t> </a:t>
            </a:r>
            <a:r>
              <a:rPr lang="en-US" sz="1800" dirty="0">
                <a:solidFill>
                  <a:schemeClr val="tx2"/>
                </a:solidFill>
                <a:latin typeface="+mj-lt"/>
              </a:rPr>
              <a:t>Zadok</a:t>
            </a:r>
            <a:r>
              <a:rPr lang="en-US" sz="1800" dirty="0"/>
              <a:t> </a:t>
            </a:r>
          </a:p>
          <a:p>
            <a:endParaRPr lang="en-US" sz="1800" dirty="0"/>
          </a:p>
        </p:txBody>
      </p:sp>
    </p:spTree>
    <p:extLst>
      <p:ext uri="{BB962C8B-B14F-4D97-AF65-F5344CB8AC3E}">
        <p14:creationId xmlns:p14="http://schemas.microsoft.com/office/powerpoint/2010/main" val="4237136341"/>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EC1AB0-9704-404D-B6D3-819D938AC55B}">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16c05727-aa75-4e4a-9b5f-8a80a1165891"/>
    <ds:schemaRef ds:uri="http://purl.org/dc/dcmitype/"/>
    <ds:schemaRef ds:uri="http://schemas.microsoft.com/office/2006/documentManagement/types"/>
    <ds:schemaRef ds:uri="71af3243-3dd4-4a8d-8c0d-dd76da1f02a5"/>
    <ds:schemaRef ds:uri="http://purl.org/dc/terms/"/>
    <ds:schemaRef ds:uri="http://purl.org/dc/elements/1.1/"/>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69356</TotalTime>
  <Words>2860</Words>
  <Application>Microsoft Office PowerPoint</Application>
  <PresentationFormat>Widescreen</PresentationFormat>
  <Paragraphs>331</Paragraphs>
  <Slides>45</Slides>
  <Notes>36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Abadi</vt:lpstr>
      <vt:lpstr>Arial</vt:lpstr>
      <vt:lpstr>Calibri</vt:lpstr>
      <vt:lpstr>Consolas</vt:lpstr>
      <vt:lpstr>Franklin Gothic Book</vt:lpstr>
      <vt:lpstr>Franklin Gothic Demi</vt:lpstr>
      <vt:lpstr>Inter</vt:lpstr>
      <vt:lpstr>Lato</vt:lpstr>
      <vt:lpstr>Opensanshebrew</vt:lpstr>
      <vt:lpstr>Söhne</vt:lpstr>
      <vt:lpstr>var(--font-code)</vt:lpstr>
      <vt:lpstr>Wingdings</vt:lpstr>
      <vt:lpstr>Theme1</vt:lpstr>
      <vt:lpstr>API Automation</vt:lpstr>
      <vt:lpstr>Agenda</vt:lpstr>
      <vt:lpstr>PowerPoint Presentation</vt:lpstr>
      <vt:lpstr>What is an API</vt:lpstr>
      <vt:lpstr>How API works </vt:lpstr>
      <vt:lpstr>PowerPoint Presentation</vt:lpstr>
      <vt:lpstr>PowerPoint Presentation</vt:lpstr>
      <vt:lpstr>Response codes</vt:lpstr>
      <vt:lpstr>Response codes</vt:lpstr>
      <vt:lpstr>JSON</vt:lpstr>
      <vt:lpstr>Postman</vt:lpstr>
      <vt:lpstr>API Request - GET</vt:lpstr>
      <vt:lpstr>API Request - POST</vt:lpstr>
      <vt:lpstr>API Request - PUT</vt:lpstr>
      <vt:lpstr>API Request - DELETE</vt:lpstr>
      <vt:lpstr>PowerPoint Presentation</vt:lpstr>
      <vt:lpstr>PowerPoint Presentation</vt:lpstr>
      <vt:lpstr>Rest assured?</vt:lpstr>
      <vt:lpstr>Setting up REST Assured</vt:lpstr>
      <vt:lpstr>Project Infrastructure - pom</vt:lpstr>
      <vt:lpstr>Project Infrastructure – base test </vt:lpstr>
      <vt:lpstr>Project Infrastructure – data file </vt:lpstr>
      <vt:lpstr>BDD(Behavior Driven Development)</vt:lpstr>
      <vt:lpstr>Get request</vt:lpstr>
      <vt:lpstr>Post request</vt:lpstr>
      <vt:lpstr>Delete request</vt:lpstr>
      <vt:lpstr>Put request</vt:lpstr>
      <vt:lpstr>PowerPoint Presentation</vt:lpstr>
      <vt:lpstr>Validate data response code </vt:lpstr>
      <vt:lpstr>Get data response body </vt:lpstr>
      <vt:lpstr>Get part from data response</vt:lpstr>
      <vt:lpstr>Get part from data response</vt:lpstr>
      <vt:lpstr>Gpath</vt:lpstr>
      <vt:lpstr>Gpath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Automation</dc:title>
  <dc:creator>Zadok, Nati</dc:creator>
  <cp:lastModifiedBy>Zadok, Nati</cp:lastModifiedBy>
  <cp:revision>1</cp:revision>
  <dcterms:created xsi:type="dcterms:W3CDTF">2022-12-27T11:28:40Z</dcterms:created>
  <dcterms:modified xsi:type="dcterms:W3CDTF">2023-04-17T11:14:01Z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